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2" r:id="rId2"/>
  </p:sldMasterIdLst>
  <p:notesMasterIdLst>
    <p:notesMasterId r:id="rId38"/>
  </p:notesMasterIdLst>
  <p:sldIdLst>
    <p:sldId id="320" r:id="rId3"/>
    <p:sldId id="302" r:id="rId4"/>
    <p:sldId id="259" r:id="rId5"/>
    <p:sldId id="260" r:id="rId6"/>
    <p:sldId id="261" r:id="rId7"/>
    <p:sldId id="280" r:id="rId8"/>
    <p:sldId id="279" r:id="rId9"/>
    <p:sldId id="305" r:id="rId10"/>
    <p:sldId id="287" r:id="rId11"/>
    <p:sldId id="288" r:id="rId12"/>
    <p:sldId id="289" r:id="rId13"/>
    <p:sldId id="293" r:id="rId14"/>
    <p:sldId id="282" r:id="rId15"/>
    <p:sldId id="297" r:id="rId16"/>
    <p:sldId id="281" r:id="rId17"/>
    <p:sldId id="284" r:id="rId18"/>
    <p:sldId id="285" r:id="rId19"/>
    <p:sldId id="295" r:id="rId20"/>
    <p:sldId id="304" r:id="rId21"/>
    <p:sldId id="298" r:id="rId22"/>
    <p:sldId id="299" r:id="rId23"/>
    <p:sldId id="292" r:id="rId24"/>
    <p:sldId id="286" r:id="rId25"/>
    <p:sldId id="312" r:id="rId26"/>
    <p:sldId id="319" r:id="rId27"/>
    <p:sldId id="290" r:id="rId28"/>
    <p:sldId id="309" r:id="rId29"/>
    <p:sldId id="317" r:id="rId30"/>
    <p:sldId id="316" r:id="rId31"/>
    <p:sldId id="318" r:id="rId32"/>
    <p:sldId id="306" r:id="rId33"/>
    <p:sldId id="315" r:id="rId34"/>
    <p:sldId id="307" r:id="rId35"/>
    <p:sldId id="308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665A-48D0-451F-A8D2-CADA3081E70A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DBC82-55FC-4CDD-B162-5B08F21F8E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9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news/news/computing/cern-data-centre-passes-200-petabyte-mileston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14:45</a:t>
            </a:r>
          </a:p>
        </p:txBody>
      </p:sp>
    </p:spTree>
    <p:extLst>
      <p:ext uri="{BB962C8B-B14F-4D97-AF65-F5344CB8AC3E}">
        <p14:creationId xmlns:p14="http://schemas.microsoft.com/office/powerpoint/2010/main" val="28490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https://home.cern/news/news/computing/cern-data-centre-passes-200-petabyte-milestone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BC82-55FC-4CDD-B162-5B08F21F8E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953-14B4-4626-9003-896F4BF14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E33D-0023-4AAA-8613-4159636E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444B-F2B8-42F3-8660-372B2082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59D8-C72E-488E-B57F-ED83C6EF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12D0-9AE6-42EA-99C0-DBEBED2E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1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0BB0-8BF0-4B4F-B01B-50C6A3EC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B5FAE-0C00-4C6A-9729-C6BA707B8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26273-63E2-43CB-AA7D-429E13D2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9C0C4-4E0A-4AA0-9E58-B96AAD91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6E11-7C6A-43B5-B981-7C8A5683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8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234B-C7AE-4321-BFFC-499E19729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EBBF8-9CB7-49BF-BA99-17E640109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F43C-9020-4006-A5AE-4D50DFD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9F48-C45D-402A-8942-4579E99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152F-C696-48AE-B524-5E86F951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54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F8A0547-61EB-45A5-A72F-4528D07CF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60E5A-28DD-4E83-95B7-996ACB4E9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68907"/>
            <a:ext cx="10800000" cy="3078307"/>
          </a:xfrm>
        </p:spPr>
        <p:txBody>
          <a:bodyPr lIns="0" tIns="0" rIns="0" bIns="0" anchor="t" anchorCtr="0"/>
          <a:lstStyle>
            <a:lvl1pPr algn="l">
              <a:lnSpc>
                <a:spcPct val="7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FC7A9-B745-410D-A4C9-A00F27EE0BA6}"/>
              </a:ext>
            </a:extLst>
          </p:cNvPr>
          <p:cNvSpPr/>
          <p:nvPr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4570FA-CC61-4119-8177-18240D21D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6282221"/>
            <a:ext cx="8409900" cy="378645"/>
          </a:xfrm>
        </p:spPr>
        <p:txBody>
          <a:bodyPr wrap="none" lIns="0" tIns="0" rIns="0" bIns="0" anchor="b" anchorCtr="0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kern="1200" dirty="0" smtClean="0">
                <a:solidFill>
                  <a:srgbClr val="041E42"/>
                </a:solidFill>
                <a:latin typeface="Catamaran SemiBold" panose="00000700000000000000" pitchFamily="2" charset="0"/>
                <a:ea typeface="+mn-ea"/>
                <a:cs typeface="Catamaran SemiBold" panose="00000700000000000000" pitchFamily="2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2BBDB-C704-485E-95B0-AF60B229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743700"/>
            <a:ext cx="12192000" cy="114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© BJSS Ltd. 2019 	Commercial in Confidence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27923-055F-4489-BDFC-6568B8C90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2120" y="5462229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288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4118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433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8651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47520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901" y="47519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2987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99" y="475198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D4D9-843C-4D85-8B5A-C8B74135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099" y="1420080"/>
            <a:ext cx="5220000" cy="5220114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D5B6C1-042B-4AEA-BCD9-572199D2C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200" y="1420078"/>
            <a:ext cx="5220000" cy="5220000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41E42"/>
                </a:solidFill>
              </a:defRPr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98296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5971216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752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3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0000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30985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14705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 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0"/>
            <a:ext cx="10800000" cy="685799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5000" b="0" i="0" cap="none" spc="-100" baseline="0">
                <a:solidFill>
                  <a:schemeClr val="tx1">
                    <a:lumMod val="90000"/>
                    <a:lumOff val="10000"/>
                  </a:schemeClr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5404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307-0700-4E46-8C97-79CAFCD6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51E1-BA78-45B7-9650-C28A8AD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419-70FD-44BE-87F0-3B036328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BDA0-6BCF-42E2-BDCA-0000D494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0964-38AF-494A-AE2A-628584C9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2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Content - Plain">
    <p:bg>
      <p:bgPr>
        <a:pattFill prst="pct25">
          <a:fgClr>
            <a:srgbClr val="041E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DE42F96-F1E8-0842-9E7A-5E760A259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332" y="-12558"/>
            <a:ext cx="12201331" cy="42196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91857"/>
            <a:ext cx="10800000" cy="669346"/>
          </a:xfrm>
        </p:spPr>
        <p:txBody>
          <a:bodyPr/>
          <a:lstStyle>
            <a:lvl1pPr>
              <a:defRPr sz="50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89600"/>
            <a:ext cx="10800000" cy="5221597"/>
          </a:xfr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19138" indent="-27305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EF5BB-A40D-884C-833E-08B7AEEB49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5350933"/>
            <a:ext cx="121920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23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ne Content - Plain">
    <p:bg>
      <p:bgPr>
        <a:pattFill prst="pct25">
          <a:fgClr>
            <a:srgbClr val="041E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DE42F96-F1E8-0842-9E7A-5E760A259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332" y="-12558"/>
            <a:ext cx="12201331" cy="42196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25F8E-0A16-41FD-B7B1-7319E77B3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91857"/>
            <a:ext cx="10800000" cy="66934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0157C-620D-446F-8C4F-365FBF7C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389600"/>
            <a:ext cx="10800000" cy="5221597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 marL="719138" indent="-273050">
              <a:buClr>
                <a:schemeClr val="accent1"/>
              </a:buClr>
              <a:defRPr lang="en-US" sz="24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chemeClr val="accent1"/>
              </a:buClr>
              <a:defRPr lang="en-US" sz="20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chemeClr val="accent1"/>
              </a:buClr>
              <a:defRPr lang="en-US" sz="18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chemeClr val="accent1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chemeClr val="bg1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EF5BB-A40D-884C-833E-08B7AEEB49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5350933"/>
            <a:ext cx="12192000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2407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24970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6932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White Slash Bottom - Blu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77E-EC2C-487B-B0AC-4754E8A6E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670399"/>
            <a:ext cx="10800000" cy="3078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25475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lash Bottom - Blu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bg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457753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839119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Slash Bottom - Blue">
    <p:bg>
      <p:bgPr>
        <a:blipFill dpi="0" rotWithShape="1">
          <a:blip r:embed="rId2">
            <a:alphaModFix amt="2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972AC94-DC08-424E-BCAD-C4D68A609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000" y="3778898"/>
            <a:ext cx="10800000" cy="378645"/>
          </a:xfrm>
        </p:spPr>
        <p:txBody>
          <a:bodyPr wrap="none" lIns="54000" tIns="0" rIns="0" bIns="0" anchor="b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buFontTx/>
              <a:buNone/>
              <a:defRPr lang="en-US" sz="2800" b="0" i="0" kern="1200" dirty="0" smtClean="0">
                <a:solidFill>
                  <a:schemeClr val="bg1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F4B1C-5F30-9244-BE5E-77A4DE64A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65125"/>
            <a:ext cx="10800000" cy="32328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9244845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7731C6-6FDC-9346-B926-5BC033E7FE34}"/>
              </a:ext>
            </a:extLst>
          </p:cNvPr>
          <p:cNvSpPr/>
          <p:nvPr userDrawn="1"/>
        </p:nvSpPr>
        <p:spPr>
          <a:xfrm>
            <a:off x="0" y="505932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44000" b="-144000"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1000" y="6146800"/>
            <a:ext cx="52451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953089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7731C6-6FDC-9346-B926-5BC033E7FE34}"/>
              </a:ext>
            </a:extLst>
          </p:cNvPr>
          <p:cNvSpPr/>
          <p:nvPr userDrawn="1"/>
        </p:nvSpPr>
        <p:spPr>
          <a:xfrm rot="10800000">
            <a:off x="0" y="0"/>
            <a:ext cx="12192000" cy="1800000"/>
          </a:xfrm>
          <a:custGeom>
            <a:avLst/>
            <a:gdLst>
              <a:gd name="connsiteX0" fmla="*/ 0 w 12192000"/>
              <a:gd name="connsiteY0" fmla="*/ 0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0 w 12192000"/>
              <a:gd name="connsiteY4" fmla="*/ 0 h 1800000"/>
              <a:gd name="connsiteX0" fmla="*/ 4375 w 12192000"/>
              <a:gd name="connsiteY0" fmla="*/ 1238159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238159 h 1800000"/>
              <a:gd name="connsiteX0" fmla="*/ 4375 w 12192000"/>
              <a:gd name="connsiteY0" fmla="*/ 1168157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4375 w 12192000"/>
              <a:gd name="connsiteY4" fmla="*/ 1168157 h 1800000"/>
              <a:gd name="connsiteX0" fmla="*/ 803 w 12192000"/>
              <a:gd name="connsiteY0" fmla="*/ 1165776 h 1800000"/>
              <a:gd name="connsiteX1" fmla="*/ 12192000 w 12192000"/>
              <a:gd name="connsiteY1" fmla="*/ 0 h 1800000"/>
              <a:gd name="connsiteX2" fmla="*/ 12192000 w 12192000"/>
              <a:gd name="connsiteY2" fmla="*/ 1800000 h 1800000"/>
              <a:gd name="connsiteX3" fmla="*/ 0 w 12192000"/>
              <a:gd name="connsiteY3" fmla="*/ 1800000 h 1800000"/>
              <a:gd name="connsiteX4" fmla="*/ 803 w 12192000"/>
              <a:gd name="connsiteY4" fmla="*/ 1165776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00000">
                <a:moveTo>
                  <a:pt x="803" y="1165776"/>
                </a:moveTo>
                <a:lnTo>
                  <a:pt x="12192000" y="0"/>
                </a:lnTo>
                <a:lnTo>
                  <a:pt x="12192000" y="1800000"/>
                </a:lnTo>
                <a:lnTo>
                  <a:pt x="0" y="1800000"/>
                </a:lnTo>
                <a:cubicBezTo>
                  <a:pt x="1458" y="1612720"/>
                  <a:pt x="-655" y="1353056"/>
                  <a:pt x="803" y="116577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44000" b="-144000"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71" y="339802"/>
            <a:ext cx="52451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3790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F3DD-8293-40DB-BD2F-3B7EA1CA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4F3A9-E06F-48AA-9A84-CB841235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1B62A-4000-4B87-A57C-353F2D6B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086A0-A2DA-44E4-B996-2FFD5705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AEC0-BC25-4DE6-A053-4B1456A3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93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793A-4125-E24D-BBB2-635BA0063989}"/>
              </a:ext>
            </a:extLst>
          </p:cNvPr>
          <p:cNvSpPr/>
          <p:nvPr userDrawn="1"/>
        </p:nvSpPr>
        <p:spPr>
          <a:xfrm>
            <a:off x="0" y="0"/>
            <a:ext cx="320633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63115" r="-63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004" y="133520"/>
            <a:ext cx="28067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897444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793A-4125-E24D-BBB2-635BA0063989}"/>
              </a:ext>
            </a:extLst>
          </p:cNvPr>
          <p:cNvSpPr/>
          <p:nvPr userDrawn="1"/>
        </p:nvSpPr>
        <p:spPr>
          <a:xfrm>
            <a:off x="8985663" y="0"/>
            <a:ext cx="320633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63115" r="-63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Title 1">
            <a:extLst>
              <a:ext uri="{FF2B5EF4-FFF2-40B4-BE49-F238E27FC236}">
                <a16:creationId xmlns:a16="http://schemas.microsoft.com/office/drawing/2014/main" id="{05F71318-954E-A448-B648-9690A0610E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6422" y="133520"/>
            <a:ext cx="2806700" cy="560198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en-GB"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9020-AFDC-E443-8472-0E59C7F9A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BJSS Ltd. 2019 	Commercial in Confidence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43310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duction - Blue/White">
    <p:bg>
      <p:bgPr>
        <a:solidFill>
          <a:srgbClr val="004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96000" y="1668907"/>
            <a:ext cx="10800000" cy="3078308"/>
          </a:xfrm>
          <a:prstGeom prst="rect">
            <a:avLst/>
          </a:prstGeom>
        </p:spPr>
        <p:txBody>
          <a:bodyPr anchor="t"/>
          <a:lstStyle>
            <a:lvl1pPr>
              <a:defRPr sz="90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6000" y="6282221"/>
            <a:ext cx="9378951" cy="4222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70000"/>
              </a:lnSpc>
              <a:buClrTx/>
              <a:buSzTx/>
              <a:buNone/>
              <a:defRPr>
                <a:latin typeface="Catamaran Bold"/>
                <a:ea typeface="Catamaran Bold"/>
                <a:cs typeface="Catamaran Bold"/>
                <a:sym typeface="Catamaran Bold"/>
              </a:defRPr>
            </a:lvl1pPr>
            <a:lvl2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2pPr>
            <a:lvl3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3pPr>
            <a:lvl4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4pPr>
            <a:lvl5pPr>
              <a:lnSpc>
                <a:spcPct val="70000"/>
              </a:lnSpc>
              <a:buClrTx/>
              <a:defRPr>
                <a:latin typeface="Catamaran Bold"/>
                <a:ea typeface="Catamaran Bold"/>
                <a:cs typeface="Catamaran Bold"/>
                <a:sym typeface="Catamaran Bold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18067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1DBC27-8D96-4B6C-9911-C4E430AE0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52385"/>
            <a:ext cx="10800000" cy="132556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en-GB" sz="9000" kern="1200" cap="all" spc="-10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A0CEC7-607C-4210-BA32-938B8D98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65" y="4158964"/>
            <a:ext cx="3157269" cy="1932317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0047BB"/>
              </a:buClr>
              <a:defRPr/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1255713" indent="-450850">
              <a:buClr>
                <a:srgbClr val="0047BB"/>
              </a:buClr>
              <a:defRPr lang="en-US" sz="20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14488" indent="-268288">
              <a:buClr>
                <a:srgbClr val="0047BB"/>
              </a:buClr>
              <a:defRPr lang="en-US" sz="18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buFont typeface="Wingdings" panose="05000000000000000000" pitchFamily="2" charset="2"/>
              <a:buChar char="§"/>
              <a:defRPr lang="en-GB" sz="1600" kern="1200" spc="-100" baseline="0" dirty="0">
                <a:solidFill>
                  <a:srgbClr val="04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2247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sh To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303ADEA-F866-BC49-8708-3AABB68D7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457" y="0"/>
            <a:ext cx="12232799" cy="18689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BD3660-DEFD-8843-A862-EB4B2CC5F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310" y="565380"/>
            <a:ext cx="11372629" cy="587599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algn="l">
              <a:lnSpc>
                <a:spcPct val="70000"/>
              </a:lnSpc>
              <a:defRPr lang="en-GB" sz="9000" kern="0" spc="-50" baseline="0" dirty="0">
                <a:solidFill>
                  <a:schemeClr val="bg1"/>
                </a:solidFill>
                <a:latin typeface="Helvetica LT Pro ExtraComp" panose="020B0508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90E761-C88E-8C43-BB29-5B752BFFD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685" y="2066544"/>
            <a:ext cx="11382254" cy="441345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0047BB"/>
              </a:buClr>
              <a:defRPr>
                <a:solidFill>
                  <a:srgbClr val="031E42"/>
                </a:solidFill>
              </a:defRPr>
            </a:lvl1pPr>
            <a:lvl2pPr marL="788988" indent="-342900">
              <a:buClr>
                <a:srgbClr val="0047BB"/>
              </a:buClr>
              <a:defRPr lang="en-US" sz="24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2pPr>
            <a:lvl3pPr marL="985838" indent="-180975">
              <a:buClr>
                <a:srgbClr val="0047BB"/>
              </a:buClr>
              <a:defRPr lang="en-US" sz="20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3pPr>
            <a:lvl4pPr marL="1631950" indent="-285750">
              <a:buClr>
                <a:srgbClr val="0047BB"/>
              </a:buClr>
              <a:defRPr lang="en-US" sz="18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4pPr>
            <a:lvl5pPr marL="2081213" indent="-285750">
              <a:buClr>
                <a:srgbClr val="0047BB"/>
              </a:buClr>
              <a:defRPr lang="en-GB" sz="1600" kern="1200" spc="-100" baseline="0" dirty="0">
                <a:solidFill>
                  <a:srgbClr val="031E42"/>
                </a:solidFill>
                <a:latin typeface="Catamaran ExtraLight" panose="00000300000000000000" pitchFamily="2" charset="0"/>
                <a:ea typeface="+mn-ea"/>
                <a:cs typeface="Catamaran ExtraLight" panose="000003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704354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1" cy="1302678"/>
          </a:xfrm>
          <a:prstGeom prst="rect">
            <a:avLst/>
          </a:prstGeom>
          <a:solidFill>
            <a:srgbClr val="2E597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98" y="172800"/>
            <a:ext cx="9360000" cy="8604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515601"/>
            <a:ext cx="10972800" cy="485238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accent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1302679"/>
            <a:ext cx="12192000" cy="107271"/>
          </a:xfrm>
          <a:prstGeom prst="rect">
            <a:avLst/>
          </a:prstGeom>
          <a:solidFill>
            <a:srgbClr val="04A59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13" y="0"/>
            <a:ext cx="2358000" cy="1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8C46-E09A-4690-90E2-52049856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8AA6-CB08-4F41-A436-29C6D2563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AF19F-77DD-4B26-AA5E-0C1F4FCB2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838BE-08EE-440D-8D11-46C5E1AF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914F-CAEA-4BB9-B75A-666596FC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AB80-F494-48B1-82E8-66C8F0BC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6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23AE-DE62-4809-8D70-41545193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E2C75-B338-4A6F-A19A-231C2BB8F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FAB44-2BB6-4A75-A877-054CAF86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58D80-07DA-4F04-9912-EE15F054D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26F-4604-4E92-B233-2C5B53E18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0B7F4-F6DC-4495-B0EB-1A4D2F16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92011-E920-4210-94FB-C4B9C5B9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621F2-6C65-41CC-84C4-5053953A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3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065-FE16-4AEA-A3DF-A4951F49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FD4BD-CFF7-4096-B812-D0E22C84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04194-878A-4D80-975B-9BCF17B2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490C-FD78-449F-8CC0-BC90EEBB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86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5FD4-36A2-464C-84AE-13BD085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B841-E060-43EB-A2B9-97D33681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A69-D0FA-4C60-A5F6-2A6AEF7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F77F-3EAC-459F-A654-341C6CF1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9D07-51F7-40C3-AD41-3D9C7E37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9130-7D75-408F-BABC-6C8F225C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3CB33-FA9E-4D35-A7C1-A2E91AB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7243-A339-4BD8-9606-87F805B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059CD-5DB7-4FAF-BF00-37F678FE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2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593B-61B9-430E-86AC-1C73E3DC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A56C1-40D0-4EE9-8F3F-7B3891B58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03B52-290E-4564-B492-CFB9FD54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69DF-A711-4C39-8F60-3CA677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0E3B-61A3-4BF4-A77D-A276F960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98A6-597C-4EC7-811E-0F46C82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1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7EB3-A0E4-4634-8CCB-578D5CF9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D697-7B81-4F76-B250-8CF3D2D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761-BF20-4B53-B26C-EE1957C4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4AE6-F51F-4B7E-93CE-EDDC21FEF8C9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C705-415E-4D05-90DF-8DC497AB5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7A0F-9312-4240-8129-48AF21DC9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5C49E-ECA3-446B-AAA0-06C8A4FFD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800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0800000" cy="4680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41745EF-E3CD-4C4D-92B0-69D86D21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706998"/>
            <a:ext cx="12192000" cy="151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>
              <a:tabLst>
                <a:tab pos="5976000" algn="ctr"/>
              </a:tabLst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© BJSS Ltd. 2019 	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9853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8000" kern="1200" cap="all" spc="-200" baseline="0" dirty="0">
          <a:solidFill>
            <a:srgbClr val="041E42"/>
          </a:solidFill>
          <a:latin typeface="Catamaran Black" panose="00000A00000000000000" pitchFamily="2" charset="0"/>
          <a:ea typeface="+mn-ea"/>
          <a:cs typeface="Catamaran Black" panose="00000A00000000000000" pitchFamily="2" charset="0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1pPr>
      <a:lvl2pPr marL="719138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24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2pPr>
      <a:lvl3pPr marL="9858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tabLst/>
        <a:defRPr sz="20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3pPr>
      <a:lvl4pPr marL="1522413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8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4pPr>
      <a:lvl5pPr marL="1881188" indent="-857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47BB"/>
        </a:buClr>
        <a:buSzPct val="60000"/>
        <a:buFont typeface="Wingdings" panose="05000000000000000000" pitchFamily="2" charset="2"/>
        <a:buChar char="§"/>
        <a:defRPr sz="1600" kern="1200" spc="-100" baseline="0">
          <a:solidFill>
            <a:srgbClr val="041E42"/>
          </a:solidFill>
          <a:latin typeface="Catamaran ExtraLight" panose="00000300000000000000" pitchFamily="2" charset="0"/>
          <a:ea typeface="+mn-ea"/>
          <a:cs typeface="Catamaran ExtraLight" panose="000003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26" Type="http://schemas.openxmlformats.org/officeDocument/2006/relationships/image" Target="../media/image36.svg"/><Relationship Id="rId3" Type="http://schemas.openxmlformats.org/officeDocument/2006/relationships/image" Target="../media/image55.png"/><Relationship Id="rId21" Type="http://schemas.openxmlformats.org/officeDocument/2006/relationships/image" Target="../media/image67.png"/><Relationship Id="rId7" Type="http://schemas.openxmlformats.org/officeDocument/2006/relationships/image" Target="../media/image31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5" Type="http://schemas.openxmlformats.org/officeDocument/2006/relationships/image" Target="../media/image35.png"/><Relationship Id="rId2" Type="http://schemas.openxmlformats.org/officeDocument/2006/relationships/image" Target="../media/image54.jpeg"/><Relationship Id="rId16" Type="http://schemas.openxmlformats.org/officeDocument/2006/relationships/image" Target="../media/image64.svg"/><Relationship Id="rId20" Type="http://schemas.openxmlformats.org/officeDocument/2006/relationships/image" Target="../media/image34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59.png"/><Relationship Id="rId24" Type="http://schemas.openxmlformats.org/officeDocument/2006/relationships/image" Target="../media/image70.svg"/><Relationship Id="rId5" Type="http://schemas.openxmlformats.org/officeDocument/2006/relationships/image" Target="../media/image29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28" Type="http://schemas.openxmlformats.org/officeDocument/2006/relationships/image" Target="../media/image38.svg"/><Relationship Id="rId10" Type="http://schemas.openxmlformats.org/officeDocument/2006/relationships/image" Target="../media/image58.svg"/><Relationship Id="rId19" Type="http://schemas.openxmlformats.org/officeDocument/2006/relationships/image" Target="../media/image33.png"/><Relationship Id="rId4" Type="http://schemas.openxmlformats.org/officeDocument/2006/relationships/image" Target="../media/image56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68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26" Type="http://schemas.openxmlformats.org/officeDocument/2006/relationships/image" Target="../media/image36.svg"/><Relationship Id="rId3" Type="http://schemas.openxmlformats.org/officeDocument/2006/relationships/image" Target="../media/image71.png"/><Relationship Id="rId21" Type="http://schemas.openxmlformats.org/officeDocument/2006/relationships/image" Target="../media/image67.png"/><Relationship Id="rId7" Type="http://schemas.openxmlformats.org/officeDocument/2006/relationships/image" Target="../media/image31.png"/><Relationship Id="rId12" Type="http://schemas.openxmlformats.org/officeDocument/2006/relationships/image" Target="../media/image76.svg"/><Relationship Id="rId17" Type="http://schemas.openxmlformats.org/officeDocument/2006/relationships/image" Target="../media/image65.png"/><Relationship Id="rId25" Type="http://schemas.openxmlformats.org/officeDocument/2006/relationships/image" Target="../media/image35.png"/><Relationship Id="rId2" Type="http://schemas.openxmlformats.org/officeDocument/2006/relationships/image" Target="../media/image54.jpeg"/><Relationship Id="rId16" Type="http://schemas.openxmlformats.org/officeDocument/2006/relationships/image" Target="../media/image78.svg"/><Relationship Id="rId20" Type="http://schemas.openxmlformats.org/officeDocument/2006/relationships/image" Target="../media/image34.sv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75.png"/><Relationship Id="rId24" Type="http://schemas.openxmlformats.org/officeDocument/2006/relationships/image" Target="../media/image80.svg"/><Relationship Id="rId5" Type="http://schemas.openxmlformats.org/officeDocument/2006/relationships/image" Target="../media/image29.png"/><Relationship Id="rId15" Type="http://schemas.openxmlformats.org/officeDocument/2006/relationships/image" Target="../media/image77.png"/><Relationship Id="rId23" Type="http://schemas.openxmlformats.org/officeDocument/2006/relationships/image" Target="../media/image79.png"/><Relationship Id="rId28" Type="http://schemas.openxmlformats.org/officeDocument/2006/relationships/image" Target="../media/image82.svg"/><Relationship Id="rId10" Type="http://schemas.openxmlformats.org/officeDocument/2006/relationships/image" Target="../media/image74.svg"/><Relationship Id="rId19" Type="http://schemas.openxmlformats.org/officeDocument/2006/relationships/image" Target="../media/image33.png"/><Relationship Id="rId4" Type="http://schemas.openxmlformats.org/officeDocument/2006/relationships/image" Target="../media/image72.svg"/><Relationship Id="rId9" Type="http://schemas.openxmlformats.org/officeDocument/2006/relationships/image" Target="../media/image73.png"/><Relationship Id="rId14" Type="http://schemas.openxmlformats.org/officeDocument/2006/relationships/image" Target="../media/image62.svg"/><Relationship Id="rId22" Type="http://schemas.openxmlformats.org/officeDocument/2006/relationships/image" Target="../media/image68.svg"/><Relationship Id="rId27" Type="http://schemas.openxmlformats.org/officeDocument/2006/relationships/image" Target="../media/image81.png"/><Relationship Id="rId30" Type="http://schemas.openxmlformats.org/officeDocument/2006/relationships/image" Target="../media/image8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87.png"/><Relationship Id="rId18" Type="http://schemas.openxmlformats.org/officeDocument/2006/relationships/image" Target="../media/image90.svg"/><Relationship Id="rId26" Type="http://schemas.openxmlformats.org/officeDocument/2006/relationships/image" Target="../media/image92.svg"/><Relationship Id="rId3" Type="http://schemas.openxmlformats.org/officeDocument/2006/relationships/image" Target="../media/image85.png"/><Relationship Id="rId21" Type="http://schemas.openxmlformats.org/officeDocument/2006/relationships/image" Target="../media/image67.png"/><Relationship Id="rId7" Type="http://schemas.openxmlformats.org/officeDocument/2006/relationships/image" Target="../media/image31.png"/><Relationship Id="rId12" Type="http://schemas.openxmlformats.org/officeDocument/2006/relationships/image" Target="../media/image60.svg"/><Relationship Id="rId17" Type="http://schemas.openxmlformats.org/officeDocument/2006/relationships/image" Target="../media/image89.png"/><Relationship Id="rId25" Type="http://schemas.openxmlformats.org/officeDocument/2006/relationships/image" Target="../media/image91.png"/><Relationship Id="rId2" Type="http://schemas.openxmlformats.org/officeDocument/2006/relationships/image" Target="../media/image54.jpeg"/><Relationship Id="rId16" Type="http://schemas.openxmlformats.org/officeDocument/2006/relationships/image" Target="../media/image64.svg"/><Relationship Id="rId20" Type="http://schemas.openxmlformats.org/officeDocument/2006/relationships/image" Target="../media/image34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59.png"/><Relationship Id="rId24" Type="http://schemas.openxmlformats.org/officeDocument/2006/relationships/image" Target="../media/image70.svg"/><Relationship Id="rId32" Type="http://schemas.openxmlformats.org/officeDocument/2006/relationships/image" Target="../media/image74.svg"/><Relationship Id="rId5" Type="http://schemas.openxmlformats.org/officeDocument/2006/relationships/image" Target="../media/image29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28" Type="http://schemas.openxmlformats.org/officeDocument/2006/relationships/image" Target="../media/image82.svg"/><Relationship Id="rId10" Type="http://schemas.openxmlformats.org/officeDocument/2006/relationships/image" Target="../media/image58.svg"/><Relationship Id="rId19" Type="http://schemas.openxmlformats.org/officeDocument/2006/relationships/image" Target="../media/image33.png"/><Relationship Id="rId31" Type="http://schemas.openxmlformats.org/officeDocument/2006/relationships/image" Target="../media/image73.png"/><Relationship Id="rId4" Type="http://schemas.openxmlformats.org/officeDocument/2006/relationships/image" Target="../media/image86.svg"/><Relationship Id="rId9" Type="http://schemas.openxmlformats.org/officeDocument/2006/relationships/image" Target="../media/image57.png"/><Relationship Id="rId14" Type="http://schemas.openxmlformats.org/officeDocument/2006/relationships/image" Target="../media/image88.svg"/><Relationship Id="rId22" Type="http://schemas.openxmlformats.org/officeDocument/2006/relationships/image" Target="../media/image68.svg"/><Relationship Id="rId27" Type="http://schemas.openxmlformats.org/officeDocument/2006/relationships/image" Target="../media/image81.png"/><Relationship Id="rId30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26" Type="http://schemas.openxmlformats.org/officeDocument/2006/relationships/image" Target="../media/image92.svg"/><Relationship Id="rId3" Type="http://schemas.openxmlformats.org/officeDocument/2006/relationships/image" Target="../media/image55.png"/><Relationship Id="rId21" Type="http://schemas.openxmlformats.org/officeDocument/2006/relationships/image" Target="../media/image99.png"/><Relationship Id="rId7" Type="http://schemas.openxmlformats.org/officeDocument/2006/relationships/image" Target="../media/image9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5" Type="http://schemas.openxmlformats.org/officeDocument/2006/relationships/image" Target="../media/image91.png"/><Relationship Id="rId2" Type="http://schemas.openxmlformats.org/officeDocument/2006/relationships/image" Target="../media/image54.jpeg"/><Relationship Id="rId16" Type="http://schemas.openxmlformats.org/officeDocument/2006/relationships/image" Target="../media/image64.svg"/><Relationship Id="rId20" Type="http://schemas.openxmlformats.org/officeDocument/2006/relationships/image" Target="../media/image98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59.png"/><Relationship Id="rId24" Type="http://schemas.openxmlformats.org/officeDocument/2006/relationships/image" Target="../media/image70.svg"/><Relationship Id="rId5" Type="http://schemas.openxmlformats.org/officeDocument/2006/relationships/image" Target="../media/image93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28" Type="http://schemas.openxmlformats.org/officeDocument/2006/relationships/image" Target="../media/image82.svg"/><Relationship Id="rId10" Type="http://schemas.openxmlformats.org/officeDocument/2006/relationships/image" Target="../media/image58.svg"/><Relationship Id="rId19" Type="http://schemas.openxmlformats.org/officeDocument/2006/relationships/image" Target="../media/image97.png"/><Relationship Id="rId4" Type="http://schemas.openxmlformats.org/officeDocument/2006/relationships/image" Target="../media/image56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100.svg"/><Relationship Id="rId27" Type="http://schemas.openxmlformats.org/officeDocument/2006/relationships/image" Target="../media/image81.png"/><Relationship Id="rId30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FCDB7-C72C-3E45-8DA9-D6F47673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BIG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B6A97-379C-AC47-8C3A-09C1BA1CF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Simon Dale, 27</a:t>
            </a:r>
            <a:r>
              <a:rPr lang="en-US" baseline="30000" dirty="0"/>
              <a:t>th</a:t>
            </a:r>
            <a:r>
              <a:rPr lang="en-US" dirty="0"/>
              <a:t>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15414027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6F69A855-8947-45C7-9226-C0327FE2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Organize data into</a:t>
            </a:r>
          </a:p>
          <a:p>
            <a:pPr marL="457200" lvl="1" indent="0">
              <a:buNone/>
            </a:pPr>
            <a:r>
              <a:rPr lang="en-US" sz="2000" dirty="0"/>
              <a:t>Table (relation)</a:t>
            </a:r>
          </a:p>
          <a:p>
            <a:pPr marL="457200" lvl="1" indent="0">
              <a:buNone/>
            </a:pPr>
            <a:r>
              <a:rPr lang="en-US" sz="2000" dirty="0"/>
              <a:t>Column (attribute)</a:t>
            </a:r>
          </a:p>
          <a:p>
            <a:pPr marL="457200" lvl="1" indent="0">
              <a:buNone/>
            </a:pPr>
            <a:r>
              <a:rPr lang="en-US" sz="2000" dirty="0"/>
              <a:t>Row (tuple)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Follow Codd’s 12 Rules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0C0D6-3B77-4061-AE93-1F4841B6854C}"/>
              </a:ext>
            </a:extLst>
          </p:cNvPr>
          <p:cNvGrpSpPr/>
          <p:nvPr/>
        </p:nvGrpSpPr>
        <p:grpSpPr>
          <a:xfrm>
            <a:off x="4891040" y="3824288"/>
            <a:ext cx="6567535" cy="2655983"/>
            <a:chOff x="4659413" y="3857891"/>
            <a:chExt cx="6567535" cy="26559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B88E26-F40B-4C35-BAAB-313FE6BFBC2D}"/>
                </a:ext>
              </a:extLst>
            </p:cNvPr>
            <p:cNvGrpSpPr/>
            <p:nvPr/>
          </p:nvGrpSpPr>
          <p:grpSpPr>
            <a:xfrm>
              <a:off x="5244568" y="4142446"/>
              <a:ext cx="5982380" cy="2034517"/>
              <a:chOff x="2290352" y="4097543"/>
              <a:chExt cx="5982380" cy="203451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3812EF-0270-48C3-8DAC-31B027354F95}"/>
                  </a:ext>
                </a:extLst>
              </p:cNvPr>
              <p:cNvSpPr/>
              <p:nvPr/>
            </p:nvSpPr>
            <p:spPr>
              <a:xfrm>
                <a:off x="2579298" y="4295955"/>
                <a:ext cx="5693434" cy="157022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414FBD-80AA-4E52-A842-6BDB3D260E66}"/>
                  </a:ext>
                </a:extLst>
              </p:cNvPr>
              <p:cNvSpPr/>
              <p:nvPr/>
            </p:nvSpPr>
            <p:spPr>
              <a:xfrm>
                <a:off x="2656936" y="439947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C9E6C3-E6E3-45F1-86C6-A8DE0058EAFD}"/>
                  </a:ext>
                </a:extLst>
              </p:cNvPr>
              <p:cNvSpPr/>
              <p:nvPr/>
            </p:nvSpPr>
            <p:spPr>
              <a:xfrm>
                <a:off x="3779089" y="4399471"/>
                <a:ext cx="1043796" cy="396815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7A79D-5B07-40BB-9C66-40FE67E3F632}"/>
                  </a:ext>
                </a:extLst>
              </p:cNvPr>
              <p:cNvSpPr/>
              <p:nvPr/>
            </p:nvSpPr>
            <p:spPr>
              <a:xfrm>
                <a:off x="4903219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D35EC0-7F42-43F9-BFBF-B0340CFC3EE0}"/>
                  </a:ext>
                </a:extLst>
              </p:cNvPr>
              <p:cNvSpPr/>
              <p:nvPr/>
            </p:nvSpPr>
            <p:spPr>
              <a:xfrm>
                <a:off x="6025372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7379AF-AC56-45E6-AB8E-75BAF0F63B8B}"/>
                  </a:ext>
                </a:extLst>
              </p:cNvPr>
              <p:cNvSpPr/>
              <p:nvPr/>
            </p:nvSpPr>
            <p:spPr>
              <a:xfrm>
                <a:off x="7146806" y="4399470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76DC0B-DA38-4202-A12E-C330C66D9649}"/>
                  </a:ext>
                </a:extLst>
              </p:cNvPr>
              <p:cNvSpPr/>
              <p:nvPr/>
            </p:nvSpPr>
            <p:spPr>
              <a:xfrm>
                <a:off x="2656936" y="4891399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54D0A-0B20-4A4E-B47B-BD6AE3571731}"/>
                  </a:ext>
                </a:extLst>
              </p:cNvPr>
              <p:cNvSpPr/>
              <p:nvPr/>
            </p:nvSpPr>
            <p:spPr>
              <a:xfrm>
                <a:off x="3779089" y="4891398"/>
                <a:ext cx="1043796" cy="396815"/>
              </a:xfrm>
              <a:prstGeom prst="rect">
                <a:avLst/>
              </a:prstGeom>
              <a:solidFill>
                <a:schemeClr val="accent6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66F3C3-F009-477D-9E51-56B2201FC7DE}"/>
                  </a:ext>
                </a:extLst>
              </p:cNvPr>
              <p:cNvSpPr/>
              <p:nvPr/>
            </p:nvSpPr>
            <p:spPr>
              <a:xfrm>
                <a:off x="4903219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0642D7-78A9-4EAD-837E-03C30487D18F}"/>
                  </a:ext>
                </a:extLst>
              </p:cNvPr>
              <p:cNvSpPr/>
              <p:nvPr/>
            </p:nvSpPr>
            <p:spPr>
              <a:xfrm>
                <a:off x="6025372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790612-9506-4602-B769-E05F151C3F03}"/>
                  </a:ext>
                </a:extLst>
              </p:cNvPr>
              <p:cNvSpPr/>
              <p:nvPr/>
            </p:nvSpPr>
            <p:spPr>
              <a:xfrm>
                <a:off x="7146806" y="4891397"/>
                <a:ext cx="1043796" cy="396815"/>
              </a:xfrm>
              <a:prstGeom prst="rect">
                <a:avLst/>
              </a:prstGeom>
              <a:solidFill>
                <a:schemeClr val="accent5">
                  <a:lumMod val="7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F5D4D9-F5B8-4FFD-8105-E0E5D249AC7B}"/>
                  </a:ext>
                </a:extLst>
              </p:cNvPr>
              <p:cNvSpPr/>
              <p:nvPr/>
            </p:nvSpPr>
            <p:spPr>
              <a:xfrm>
                <a:off x="2656936" y="5383324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BF7AB-F820-416D-B4F4-74E4CD254F42}"/>
                  </a:ext>
                </a:extLst>
              </p:cNvPr>
              <p:cNvSpPr/>
              <p:nvPr/>
            </p:nvSpPr>
            <p:spPr>
              <a:xfrm>
                <a:off x="3779089" y="5383323"/>
                <a:ext cx="1043796" cy="396815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BCEF57-0C96-47C0-ABA9-1C0FEA4E45BC}"/>
                  </a:ext>
                </a:extLst>
              </p:cNvPr>
              <p:cNvSpPr/>
              <p:nvPr/>
            </p:nvSpPr>
            <p:spPr>
              <a:xfrm>
                <a:off x="4903219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E46CFEA-5A51-451F-B1F8-A82F357224DB}"/>
                  </a:ext>
                </a:extLst>
              </p:cNvPr>
              <p:cNvSpPr/>
              <p:nvPr/>
            </p:nvSpPr>
            <p:spPr>
              <a:xfrm>
                <a:off x="6025372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6A5D70-DAFB-4805-A3BA-30A5091F0612}"/>
                  </a:ext>
                </a:extLst>
              </p:cNvPr>
              <p:cNvSpPr/>
              <p:nvPr/>
            </p:nvSpPr>
            <p:spPr>
              <a:xfrm>
                <a:off x="7146806" y="5383322"/>
                <a:ext cx="1043796" cy="39681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  <a:alpha val="55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Left Brace 32">
                <a:extLst>
                  <a:ext uri="{FF2B5EF4-FFF2-40B4-BE49-F238E27FC236}">
                    <a16:creationId xmlns:a16="http://schemas.microsoft.com/office/drawing/2014/main" id="{12CCAEDD-141A-4485-91D6-F0DE4B74C9D2}"/>
                  </a:ext>
                </a:extLst>
              </p:cNvPr>
              <p:cNvSpPr/>
              <p:nvPr/>
            </p:nvSpPr>
            <p:spPr>
              <a:xfrm rot="16200000">
                <a:off x="5337194" y="3277304"/>
                <a:ext cx="175846" cy="5533666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Left Brace 33">
                <a:extLst>
                  <a:ext uri="{FF2B5EF4-FFF2-40B4-BE49-F238E27FC236}">
                    <a16:creationId xmlns:a16="http://schemas.microsoft.com/office/drawing/2014/main" id="{F784A3DF-B579-4FBB-AE73-AB3A81A390DA}"/>
                  </a:ext>
                </a:extLst>
              </p:cNvPr>
              <p:cNvSpPr/>
              <p:nvPr/>
            </p:nvSpPr>
            <p:spPr>
              <a:xfrm rot="5400000" flipV="1">
                <a:off x="4197579" y="3679053"/>
                <a:ext cx="206816" cy="1043796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Left Brace 34">
                <a:extLst>
                  <a:ext uri="{FF2B5EF4-FFF2-40B4-BE49-F238E27FC236}">
                    <a16:creationId xmlns:a16="http://schemas.microsoft.com/office/drawing/2014/main" id="{E4954241-44E5-46B8-A65D-328277777F84}"/>
                  </a:ext>
                </a:extLst>
              </p:cNvPr>
              <p:cNvSpPr/>
              <p:nvPr/>
            </p:nvSpPr>
            <p:spPr>
              <a:xfrm flipV="1">
                <a:off x="2290352" y="4891397"/>
                <a:ext cx="206816" cy="396815"/>
              </a:xfrm>
              <a:prstGeom prst="leftBrac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8AAC9-2CE5-4C93-8D63-B71C0BFD8195}"/>
                </a:ext>
              </a:extLst>
            </p:cNvPr>
            <p:cNvSpPr txBox="1"/>
            <p:nvPr/>
          </p:nvSpPr>
          <p:spPr>
            <a:xfrm>
              <a:off x="7886963" y="6236875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Relation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C80ADE-C0E3-462B-8014-A00529216779}"/>
                </a:ext>
              </a:extLst>
            </p:cNvPr>
            <p:cNvSpPr txBox="1"/>
            <p:nvPr/>
          </p:nvSpPr>
          <p:spPr>
            <a:xfrm>
              <a:off x="4659413" y="4987470"/>
              <a:ext cx="545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Tuple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7BE99-37DB-4F88-9CEF-08C41C7A4F8A}"/>
                </a:ext>
              </a:extLst>
            </p:cNvPr>
            <p:cNvSpPr txBox="1"/>
            <p:nvPr/>
          </p:nvSpPr>
          <p:spPr>
            <a:xfrm>
              <a:off x="6762833" y="3857891"/>
              <a:ext cx="984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Attribute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F5615A-5540-4FBE-9FE3-F3243E9A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1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NOSQL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695D9B4-CC7C-4C4B-9B79-AF9331B4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64298"/>
              </p:ext>
            </p:extLst>
          </p:nvPr>
        </p:nvGraphicFramePr>
        <p:xfrm>
          <a:off x="7285618" y="383454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{X}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Document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XML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YAML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The central concept is the document. Assume that documents capture or encode all data. Often encoded as XML, JSON or YAML.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MongoDB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CouchDB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RavenDB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FCA141F-24A7-4E37-8D1D-9A17384E2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01809"/>
              </p:ext>
            </p:extLst>
          </p:nvPr>
        </p:nvGraphicFramePr>
        <p:xfrm>
          <a:off x="9738809" y="2060977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-[X]-&gt;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Graph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CIPHER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GREMLIN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Uses graph structures and semantic queries. Nodes and edges with properties are used to represent data and relationships.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Neo4J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Tinkerpop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JanusGraph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08720FD-33DF-489E-B43B-61016B2CC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12248"/>
              </p:ext>
            </p:extLst>
          </p:nvPr>
        </p:nvGraphicFramePr>
        <p:xfrm>
          <a:off x="6002439" y="4364158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[X=Y]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Key Value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HASH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DICTIONARY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 data store designed for storing, retrieving and managing associative arrays. Records are quickly retrieved via a unique key.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Redis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Riak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Oracle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NoSQL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EF58CE4-00C1-46E4-8890-A3D6D87C0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42627"/>
              </p:ext>
            </p:extLst>
          </p:nvPr>
        </p:nvGraphicFramePr>
        <p:xfrm>
          <a:off x="4832427" y="2060977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952812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321324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[X,Y,Z]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Column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PARQUET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ORC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DELTA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Data arranged with data stored in columns. A timestamp is used to differentiate current and stale records. Many columns form a Column Collection.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Cassandra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HBase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Accumulo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89C8788-3372-42DC-8628-397952D01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855371"/>
              </p:ext>
            </p:extLst>
          </p:nvPr>
        </p:nvGraphicFramePr>
        <p:xfrm>
          <a:off x="8568797" y="4364158"/>
          <a:ext cx="2274136" cy="2110388"/>
        </p:xfrm>
        <a:graphic>
          <a:graphicData uri="http://schemas.openxmlformats.org/drawingml/2006/table">
            <a:tbl>
              <a:tblPr firstRow="1" bandRow="1"/>
              <a:tblGrid>
                <a:gridCol w="850688">
                  <a:extLst>
                    <a:ext uri="{9D8B030D-6E8A-4147-A177-3AD203B41FA5}">
                      <a16:colId xmlns:a16="http://schemas.microsoft.com/office/drawing/2014/main" val="1886697434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2780100720"/>
                    </a:ext>
                  </a:extLst>
                </a:gridCol>
              </a:tblGrid>
              <a:tr h="3711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GB" dirty="0"/>
                        <a:t>{X::Y}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dirty="0"/>
                        <a:t>Object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42093"/>
                  </a:ext>
                </a:extLst>
              </a:tr>
              <a:tr h="37119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C#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>
                          <a:solidFill>
                            <a:schemeClr val="tx1"/>
                          </a:solidFill>
                        </a:rPr>
                        <a:t>JS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29989"/>
                  </a:ext>
                </a:extLst>
              </a:tr>
              <a:tr h="104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 database management system in which information is represented as objects as used in an object-oriented language.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65888"/>
                  </a:ext>
                </a:extLst>
              </a:tr>
              <a:tr h="324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db4o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JADE</a:t>
                      </a:r>
                      <a:r>
                        <a:rPr lang="en-GB" sz="1200" dirty="0">
                          <a:solidFill>
                            <a:srgbClr val="00B0F0"/>
                          </a:solidFill>
                        </a:rPr>
                        <a:t>|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</a:rPr>
                        <a:t>ObjectDB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6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44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Image result for ecosystem">
            <a:extLst>
              <a:ext uri="{FF2B5EF4-FFF2-40B4-BE49-F238E27FC236}">
                <a16:creationId xmlns:a16="http://schemas.microsoft.com/office/drawing/2014/main" id="{8FE7562A-FBD9-4AD2-89DF-BCDFE4C8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CAP THEOREM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When designing distributed web services, there are three properties that are commonly desired: consistency, availability, and partition tolerance. It is impossible to achieve all three.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/>
              <a:t>PACELC goes further, another trade-off also exists: between latency and consistency, even in absence of partitions, providing a more complete portrayal of consistency tradeoffs for distributed systems.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6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2736F-F0DC-4C9E-B5D3-D6C5B89F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ECOSYSTEM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Compute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Insights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FDEB87-FCA2-4FAE-B2AF-0D01FA9A5D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18" y="4419083"/>
            <a:ext cx="439027" cy="44266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DB34C9-AB93-477A-BD07-F708F0B187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0037" y="2107640"/>
            <a:ext cx="345392" cy="356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CA7D311-4602-42D3-A281-5078B04E4C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7812" y="5247885"/>
            <a:ext cx="345394" cy="37775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24CD67C-E1D5-409E-8B0C-CFA98E5AA0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2411" y="3572813"/>
            <a:ext cx="400642" cy="45720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B0F7992-4722-48B4-A6B7-08D33FFBA6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1165" y="2853421"/>
            <a:ext cx="243135" cy="3303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6F2E9F4-A87D-4063-92D2-588BB46659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42412" y="1302934"/>
            <a:ext cx="400642" cy="4156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C85A09-4695-49BF-A60D-691FF40A8D64}"/>
              </a:ext>
            </a:extLst>
          </p:cNvPr>
          <p:cNvGrpSpPr/>
          <p:nvPr/>
        </p:nvGrpSpPr>
        <p:grpSpPr>
          <a:xfrm>
            <a:off x="7806790" y="6090152"/>
            <a:ext cx="267437" cy="334365"/>
            <a:chOff x="7634767" y="-420035"/>
            <a:chExt cx="271438" cy="3271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A7069EF-4047-46C7-97EF-A4AEA6A4591C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86CE804-9C96-4B7E-BEED-A593D3D4336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6F379-F4F0-4B92-A073-81D8A6F6B0B7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2343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Image result for ecosystem">
            <a:extLst>
              <a:ext uri="{FF2B5EF4-FFF2-40B4-BE49-F238E27FC236}">
                <a16:creationId xmlns:a16="http://schemas.microsoft.com/office/drawing/2014/main" id="{69D258E5-EC5E-423C-9106-97595A61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INGESTION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AirFlow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Sqoop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Flume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Data Factory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Glue</a:t>
            </a:r>
          </a:p>
        </p:txBody>
      </p:sp>
    </p:spTree>
    <p:extLst>
      <p:ext uri="{BB962C8B-B14F-4D97-AF65-F5344CB8AC3E}">
        <p14:creationId xmlns:p14="http://schemas.microsoft.com/office/powerpoint/2010/main" val="371001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looking, holding, animal&#10;&#10;Description automatically generated">
            <a:extLst>
              <a:ext uri="{FF2B5EF4-FFF2-40B4-BE49-F238E27FC236}">
                <a16:creationId xmlns:a16="http://schemas.microsoft.com/office/drawing/2014/main" id="{D1E41BCF-45E7-48F7-BA87-300F6180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9"/>
            <a:ext cx="12192000" cy="686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ETL / ELT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F42BAF4-DBEA-4CEE-A5E6-3E0BCC0E90D6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Extract-Transform-Load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OLAP/SSIS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Vertical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Specific transforms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warehousing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Up-front investment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Extract-Load-Transform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Horizontal Scale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Transform on-demand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 lakes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Unlimited potential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ight, circuit, outdoor&#10;&#10;Description automatically generated">
            <a:extLst>
              <a:ext uri="{FF2B5EF4-FFF2-40B4-BE49-F238E27FC236}">
                <a16:creationId xmlns:a16="http://schemas.microsoft.com/office/drawing/2014/main" id="{408DF111-E806-4B88-9CCF-759107B9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8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STORAGE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 File System (HDFS)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Azure Storage Accounts (WASBS/ABSFS)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AWS S3 Buckets (S3A)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Parquet Columnar Files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Databricks Delta</a:t>
            </a:r>
          </a:p>
        </p:txBody>
      </p:sp>
    </p:spTree>
    <p:extLst>
      <p:ext uri="{BB962C8B-B14F-4D97-AF65-F5344CB8AC3E}">
        <p14:creationId xmlns:p14="http://schemas.microsoft.com/office/powerpoint/2010/main" val="425378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vertebrate, animal&#10;&#10;Description automatically generated">
            <a:extLst>
              <a:ext uri="{FF2B5EF4-FFF2-40B4-BE49-F238E27FC236}">
                <a16:creationId xmlns:a16="http://schemas.microsoft.com/office/drawing/2014/main" id="{C3F03E2E-5274-47FD-A6FF-EC09A6678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COMPUTE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Spark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Hive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Flink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Pig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Mahout</a:t>
            </a:r>
          </a:p>
        </p:txBody>
      </p:sp>
    </p:spTree>
    <p:extLst>
      <p:ext uri="{BB962C8B-B14F-4D97-AF65-F5344CB8AC3E}">
        <p14:creationId xmlns:p14="http://schemas.microsoft.com/office/powerpoint/2010/main" val="297927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ecosystem">
            <a:extLst>
              <a:ext uri="{FF2B5EF4-FFF2-40B4-BE49-F238E27FC236}">
                <a16:creationId xmlns:a16="http://schemas.microsoft.com/office/drawing/2014/main" id="{38562E38-42E7-4A97-AD3B-E037D3C0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BATCH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89363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Image result for big data">
            <a:extLst>
              <a:ext uri="{FF2B5EF4-FFF2-40B4-BE49-F238E27FC236}">
                <a16:creationId xmlns:a16="http://schemas.microsoft.com/office/drawing/2014/main" id="{D999BFAD-947E-4C28-9593-B5D14417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STREAMING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Real-time / near real-time processing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metadata derived from stream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Time windowed operations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Build and define streaming topology</a:t>
            </a:r>
          </a:p>
        </p:txBody>
      </p:sp>
    </p:spTree>
    <p:extLst>
      <p:ext uri="{BB962C8B-B14F-4D97-AF65-F5344CB8AC3E}">
        <p14:creationId xmlns:p14="http://schemas.microsoft.com/office/powerpoint/2010/main" val="118089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Image result for big data">
            <a:extLst>
              <a:ext uri="{FF2B5EF4-FFF2-40B4-BE49-F238E27FC236}">
                <a16:creationId xmlns:a16="http://schemas.microsoft.com/office/drawing/2014/main" id="{A5B5670C-5CB1-47AA-8385-5387B37D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BIG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Big data is data sets that are so voluminous and complex that traditional data-processing application software are inadequate to deal with them.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Big data challenges include capturing data, data storage, data analysis, search, sharing, transfer, visualization, querying, updating, information privacy and data source.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982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big data">
            <a:extLst>
              <a:ext uri="{FF2B5EF4-FFF2-40B4-BE49-F238E27FC236}">
                <a16:creationId xmlns:a16="http://schemas.microsoft.com/office/drawing/2014/main" id="{9E69670D-CA5D-4239-BA60-BFAF49BD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RESULTS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Analytic </a:t>
            </a:r>
            <a:r>
              <a:rPr lang="en-US" sz="2000" dirty="0" err="1">
                <a:solidFill>
                  <a:srgbClr val="FFFFFF"/>
                </a:solidFill>
              </a:rPr>
              <a:t>datacentres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sets to serve specific queries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Star schema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Multi-dimensional cube</a:t>
            </a:r>
          </a:p>
        </p:txBody>
      </p:sp>
    </p:spTree>
    <p:extLst>
      <p:ext uri="{BB962C8B-B14F-4D97-AF65-F5344CB8AC3E}">
        <p14:creationId xmlns:p14="http://schemas.microsoft.com/office/powerpoint/2010/main" val="35304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01951F01-752E-4ACF-A440-B4307FA2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VISUALIZATION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Collaboration through notebooks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Jupyter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Zeppelin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Databricks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Rich dashboards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Tableau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PowerBI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Grafana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Result set caching</a:t>
            </a:r>
          </a:p>
        </p:txBody>
      </p:sp>
    </p:spTree>
    <p:extLst>
      <p:ext uri="{BB962C8B-B14F-4D97-AF65-F5344CB8AC3E}">
        <p14:creationId xmlns:p14="http://schemas.microsoft.com/office/powerpoint/2010/main" val="324156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ecosystem">
            <a:extLst>
              <a:ext uri="{FF2B5EF4-FFF2-40B4-BE49-F238E27FC236}">
                <a16:creationId xmlns:a16="http://schemas.microsoft.com/office/drawing/2014/main" id="{05C51E0A-7EFE-4C0B-9848-849620AC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INSIGHTS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55822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E1ADE-556A-48FB-8F4C-7037762B5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PIPELINES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Movement of data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Storage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Processing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Scheduled or triggered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Monitoring, alerting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</a:rPr>
              <a:t>DataOps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839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Image result for oil field blue">
            <a:extLst>
              <a:ext uri="{FF2B5EF4-FFF2-40B4-BE49-F238E27FC236}">
                <a16:creationId xmlns:a16="http://schemas.microsoft.com/office/drawing/2014/main" id="{24A30F4B-821B-4FBF-9A97-87BAFFA5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MONETISATION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7773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mbridge analytica">
            <a:extLst>
              <a:ext uri="{FF2B5EF4-FFF2-40B4-BE49-F238E27FC236}">
                <a16:creationId xmlns:a16="http://schemas.microsoft.com/office/drawing/2014/main" id="{23C523A3-8118-4821-9EC9-F42E32EF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416"/>
            <a:ext cx="12191999" cy="68614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CB3734-58B7-4F77-AC21-F3A700BA9D6A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THE GOOD, THE BAD &amp; THE UGLY OF 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06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lack, basketball&#10;&#10;Description automatically generated">
            <a:extLst>
              <a:ext uri="{FF2B5EF4-FFF2-40B4-BE49-F238E27FC236}">
                <a16:creationId xmlns:a16="http://schemas.microsoft.com/office/drawing/2014/main" id="{B6A5F3B7-FC02-43D6-85F6-4C54A796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POWERING AI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9208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0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5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6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CERN Data Centre passes the 200-petabyte milestone">
            <a:extLst>
              <a:ext uri="{FF2B5EF4-FFF2-40B4-BE49-F238E27FC236}">
                <a16:creationId xmlns:a16="http://schemas.microsoft.com/office/drawing/2014/main" id="{70CA9389-5FF4-43A8-BA0C-3811BD112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25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A17D6-3C60-4504-9CD7-8E3517F4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VOLUME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155A-A95A-49B5-9D96-5D6923846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CERN Data Centre passed a major milestone on 29 June 2017 with more than 200 petabytes of data now archived on tape.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Particles collide in the Large Hadron Collider (LHC) detectors approximately 1 billion times per second, generating about one petabyte of collision data per second.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Even after the drastic data reduction performed by the experiments, the CERN DC processes on average one petabyte of data per day.</a:t>
            </a: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 result for space blue">
            <a:extLst>
              <a:ext uri="{FF2B5EF4-FFF2-40B4-BE49-F238E27FC236}">
                <a16:creationId xmlns:a16="http://schemas.microsoft.com/office/drawing/2014/main" id="{C5D71F20-0DDC-46DD-9965-110171D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PLATFORM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A8ACC91-E38B-4127-8636-7E71CDEE0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710" y="2194837"/>
            <a:ext cx="345390" cy="356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63A912-CB91-44BA-AEB0-49FD897C7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551" y="3120849"/>
            <a:ext cx="439027" cy="442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E0DFFF-2E25-4D6C-88D3-05D8B2D35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6318" y="3167353"/>
            <a:ext cx="345392" cy="3567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3A52B5-0C04-4901-A219-8300D6E64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5740" y="1213144"/>
            <a:ext cx="446563" cy="4017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D50C86-CE76-423A-8D6D-C919E9DA3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9969" y="1248848"/>
            <a:ext cx="345393" cy="3303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411D075-4E3E-40BC-9DAB-1E2ADB89E6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733" y="4182624"/>
            <a:ext cx="541810" cy="4150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9A7B53-7149-4170-BB6F-5FF8B3F634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9969" y="2184837"/>
            <a:ext cx="345472" cy="3696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8B351D-05BE-4979-9744-65820CC809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39968" y="4222085"/>
            <a:ext cx="345393" cy="3654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B99931-607D-4BEA-A63D-86566FFE8C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324" y="4201248"/>
            <a:ext cx="345394" cy="3777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F53431-5465-4C3A-9FB1-19A88856BF0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14974" y="3185116"/>
            <a:ext cx="424970" cy="3783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6A51C1-5404-41CC-9625-403A12A987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20578" y="2184329"/>
            <a:ext cx="458825" cy="3670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1578AA0-15A2-4F2A-8150-9EB36021C4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42412" y="3113576"/>
            <a:ext cx="400642" cy="45720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E05CAB-C53B-46DD-B1FC-F9E323491A7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87271" y="3180983"/>
            <a:ext cx="243135" cy="33033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B942A01-FFEF-48DA-AE2C-4617911DE4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55380" y="1199239"/>
            <a:ext cx="400642" cy="415644"/>
          </a:xfrm>
          <a:prstGeom prst="rect">
            <a:avLst/>
          </a:prstGeom>
        </p:spPr>
      </p:pic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B22BE7F-EC50-435F-B9CF-0B1E12FB0BA9}"/>
              </a:ext>
            </a:extLst>
          </p:cNvPr>
          <p:cNvGrpSpPr/>
          <p:nvPr/>
        </p:nvGrpSpPr>
        <p:grpSpPr>
          <a:xfrm>
            <a:off x="10911311" y="1247641"/>
            <a:ext cx="267437" cy="334365"/>
            <a:chOff x="7634767" y="-420035"/>
            <a:chExt cx="271438" cy="327118"/>
          </a:xfrm>
        </p:grpSpPr>
        <p:sp>
          <p:nvSpPr>
            <p:cNvPr id="32785" name="Freeform: Shape 32784">
              <a:extLst>
                <a:ext uri="{FF2B5EF4-FFF2-40B4-BE49-F238E27FC236}">
                  <a16:creationId xmlns:a16="http://schemas.microsoft.com/office/drawing/2014/main" id="{44DB5BF7-FB98-4B47-B928-08F4A2DC0A11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6" name="Freeform: Shape 32785">
              <a:extLst>
                <a:ext uri="{FF2B5EF4-FFF2-40B4-BE49-F238E27FC236}">
                  <a16:creationId xmlns:a16="http://schemas.microsoft.com/office/drawing/2014/main" id="{B1DFFDC2-9F2D-4359-BB3E-3A598AD96B6D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87" name="Freeform: Shape 32786">
              <a:extLst>
                <a:ext uri="{FF2B5EF4-FFF2-40B4-BE49-F238E27FC236}">
                  <a16:creationId xmlns:a16="http://schemas.microsoft.com/office/drawing/2014/main" id="{636A925D-F720-4A9A-8F43-9871F1ED1084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1B55B71B-A98F-4B08-9B60-5D427DFAF38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46008" y="2184328"/>
            <a:ext cx="458825" cy="36707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91B3-E5B1-4FBF-9BBD-1CB14556D538}"/>
              </a:ext>
            </a:extLst>
          </p:cNvPr>
          <p:cNvGrpSpPr/>
          <p:nvPr/>
        </p:nvGrpSpPr>
        <p:grpSpPr>
          <a:xfrm>
            <a:off x="7078945" y="5342929"/>
            <a:ext cx="267437" cy="334365"/>
            <a:chOff x="7634767" y="-420035"/>
            <a:chExt cx="271438" cy="3271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33B2F-C1C7-482E-A6AC-6A9B9245956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753D9B-A5F9-424B-9637-4F4A4B362725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448B7A-6142-45F2-A1DC-001277FFD735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19CEE9-4C18-4394-AF6D-D170D3CD6D63}"/>
              </a:ext>
            </a:extLst>
          </p:cNvPr>
          <p:cNvGrpSpPr/>
          <p:nvPr/>
        </p:nvGrpSpPr>
        <p:grpSpPr>
          <a:xfrm>
            <a:off x="6125302" y="5340528"/>
            <a:ext cx="267437" cy="334365"/>
            <a:chOff x="7634767" y="-420035"/>
            <a:chExt cx="271438" cy="3271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E537FD-9862-4E08-A7A4-E88F1334E030}"/>
                </a:ext>
              </a:extLst>
            </p:cNvPr>
            <p:cNvSpPr/>
            <p:nvPr/>
          </p:nvSpPr>
          <p:spPr>
            <a:xfrm>
              <a:off x="7634767" y="-420035"/>
              <a:ext cx="271438" cy="327118"/>
            </a:xfrm>
            <a:custGeom>
              <a:avLst/>
              <a:gdLst>
                <a:gd name="connsiteX0" fmla="*/ 0 w 271438"/>
                <a:gd name="connsiteY0" fmla="*/ 0 h 327118"/>
                <a:gd name="connsiteX1" fmla="*/ 0 w 271438"/>
                <a:gd name="connsiteY1" fmla="*/ 334078 h 327118"/>
                <a:gd name="connsiteX2" fmla="*/ 267587 w 271438"/>
                <a:gd name="connsiteY2" fmla="*/ 334078 h 327118"/>
                <a:gd name="connsiteX3" fmla="*/ 272722 w 271438"/>
                <a:gd name="connsiteY3" fmla="*/ 334078 h 327118"/>
                <a:gd name="connsiteX4" fmla="*/ 272722 w 271438"/>
                <a:gd name="connsiteY4" fmla="*/ 326780 h 327118"/>
                <a:gd name="connsiteX5" fmla="*/ 272722 w 271438"/>
                <a:gd name="connsiteY5" fmla="*/ 0 h 327118"/>
                <a:gd name="connsiteX6" fmla="*/ 0 w 271438"/>
                <a:gd name="connsiteY6" fmla="*/ 0 h 32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438" h="327118">
                  <a:moveTo>
                    <a:pt x="0" y="0"/>
                  </a:moveTo>
                  <a:lnTo>
                    <a:pt x="0" y="334078"/>
                  </a:lnTo>
                  <a:lnTo>
                    <a:pt x="267587" y="334078"/>
                  </a:lnTo>
                  <a:lnTo>
                    <a:pt x="272722" y="334078"/>
                  </a:lnTo>
                  <a:lnTo>
                    <a:pt x="272722" y="326780"/>
                  </a:lnTo>
                  <a:lnTo>
                    <a:pt x="2727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1EF8B9-CCBC-438C-A263-AE264740D60E}"/>
                </a:ext>
              </a:extLst>
            </p:cNvPr>
            <p:cNvSpPr/>
            <p:nvPr/>
          </p:nvSpPr>
          <p:spPr>
            <a:xfrm>
              <a:off x="7660971" y="-234976"/>
              <a:ext cx="222718" cy="118319"/>
            </a:xfrm>
            <a:custGeom>
              <a:avLst/>
              <a:gdLst>
                <a:gd name="connsiteX0" fmla="*/ 165702 w 222718"/>
                <a:gd name="connsiteY0" fmla="*/ 3874 h 118319"/>
                <a:gd name="connsiteX1" fmla="*/ 141376 w 222718"/>
                <a:gd name="connsiteY1" fmla="*/ 1983 h 118319"/>
                <a:gd name="connsiteX2" fmla="*/ 111374 w 222718"/>
                <a:gd name="connsiteY2" fmla="*/ 8199 h 118319"/>
                <a:gd name="connsiteX3" fmla="*/ 85696 w 222718"/>
                <a:gd name="connsiteY3" fmla="*/ 3334 h 118319"/>
                <a:gd name="connsiteX4" fmla="*/ 61640 w 222718"/>
                <a:gd name="connsiteY4" fmla="*/ 3874 h 118319"/>
                <a:gd name="connsiteX5" fmla="*/ 1907 w 222718"/>
                <a:gd name="connsiteY5" fmla="*/ 50364 h 118319"/>
                <a:gd name="connsiteX6" fmla="*/ 15 w 222718"/>
                <a:gd name="connsiteY6" fmla="*/ 111720 h 118319"/>
                <a:gd name="connsiteX7" fmla="*/ 7583 w 222718"/>
                <a:gd name="connsiteY7" fmla="*/ 119288 h 118319"/>
                <a:gd name="connsiteX8" fmla="*/ 217598 w 222718"/>
                <a:gd name="connsiteY8" fmla="*/ 118748 h 118319"/>
                <a:gd name="connsiteX9" fmla="*/ 224895 w 222718"/>
                <a:gd name="connsiteY9" fmla="*/ 111179 h 118319"/>
                <a:gd name="connsiteX10" fmla="*/ 224084 w 222718"/>
                <a:gd name="connsiteY10" fmla="*/ 50094 h 118319"/>
                <a:gd name="connsiteX11" fmla="*/ 165702 w 222718"/>
                <a:gd name="connsiteY11" fmla="*/ 3874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718" h="118319">
                  <a:moveTo>
                    <a:pt x="165702" y="3874"/>
                  </a:moveTo>
                  <a:cubicBezTo>
                    <a:pt x="158404" y="-451"/>
                    <a:pt x="149215" y="-1261"/>
                    <a:pt x="141376" y="1983"/>
                  </a:cubicBezTo>
                  <a:cubicBezTo>
                    <a:pt x="131916" y="6037"/>
                    <a:pt x="120293" y="8199"/>
                    <a:pt x="111374" y="8199"/>
                  </a:cubicBezTo>
                  <a:cubicBezTo>
                    <a:pt x="103535" y="8199"/>
                    <a:pt x="94346" y="6577"/>
                    <a:pt x="85696" y="3334"/>
                  </a:cubicBezTo>
                  <a:cubicBezTo>
                    <a:pt x="77858" y="90"/>
                    <a:pt x="68939" y="90"/>
                    <a:pt x="61640" y="3874"/>
                  </a:cubicBezTo>
                  <a:cubicBezTo>
                    <a:pt x="34612" y="19281"/>
                    <a:pt x="1907" y="42256"/>
                    <a:pt x="1907" y="50364"/>
                  </a:cubicBezTo>
                  <a:cubicBezTo>
                    <a:pt x="1907" y="60635"/>
                    <a:pt x="555" y="96043"/>
                    <a:pt x="15" y="111720"/>
                  </a:cubicBezTo>
                  <a:cubicBezTo>
                    <a:pt x="-256" y="116044"/>
                    <a:pt x="3258" y="119559"/>
                    <a:pt x="7583" y="119288"/>
                  </a:cubicBezTo>
                  <a:lnTo>
                    <a:pt x="217598" y="118748"/>
                  </a:lnTo>
                  <a:cubicBezTo>
                    <a:pt x="221652" y="118748"/>
                    <a:pt x="225166" y="115504"/>
                    <a:pt x="224895" y="111179"/>
                  </a:cubicBezTo>
                  <a:cubicBezTo>
                    <a:pt x="224625" y="94151"/>
                    <a:pt x="224084" y="53878"/>
                    <a:pt x="224084" y="50094"/>
                  </a:cubicBezTo>
                  <a:cubicBezTo>
                    <a:pt x="223544" y="41174"/>
                    <a:pt x="191649" y="19011"/>
                    <a:pt x="165702" y="3874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4C2B91-E933-4E8F-A937-B1C9CD5B37D0}"/>
                </a:ext>
              </a:extLst>
            </p:cNvPr>
            <p:cNvSpPr/>
            <p:nvPr/>
          </p:nvSpPr>
          <p:spPr>
            <a:xfrm>
              <a:off x="7713422" y="-365706"/>
              <a:ext cx="118319" cy="118319"/>
            </a:xfrm>
            <a:custGeom>
              <a:avLst/>
              <a:gdLst>
                <a:gd name="connsiteX0" fmla="*/ 59193 w 118319"/>
                <a:gd name="connsiteY0" fmla="*/ 118387 h 118319"/>
                <a:gd name="connsiteX1" fmla="*/ 118387 w 118319"/>
                <a:gd name="connsiteY1" fmla="*/ 59193 h 118319"/>
                <a:gd name="connsiteX2" fmla="*/ 59193 w 118319"/>
                <a:gd name="connsiteY2" fmla="*/ 0 h 118319"/>
                <a:gd name="connsiteX3" fmla="*/ 0 w 118319"/>
                <a:gd name="connsiteY3" fmla="*/ 59193 h 118319"/>
                <a:gd name="connsiteX4" fmla="*/ 59193 w 118319"/>
                <a:gd name="connsiteY4" fmla="*/ 118387 h 1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19" h="118319">
                  <a:moveTo>
                    <a:pt x="59193" y="118387"/>
                  </a:moveTo>
                  <a:cubicBezTo>
                    <a:pt x="91898" y="118387"/>
                    <a:pt x="118387" y="91899"/>
                    <a:pt x="118387" y="59193"/>
                  </a:cubicBezTo>
                  <a:cubicBezTo>
                    <a:pt x="118387" y="26488"/>
                    <a:pt x="91898" y="0"/>
                    <a:pt x="59193" y="0"/>
                  </a:cubicBezTo>
                  <a:cubicBezTo>
                    <a:pt x="26488" y="0"/>
                    <a:pt x="0" y="26488"/>
                    <a:pt x="0" y="59193"/>
                  </a:cubicBezTo>
                  <a:cubicBezTo>
                    <a:pt x="0" y="91899"/>
                    <a:pt x="26488" y="118387"/>
                    <a:pt x="59193" y="118387"/>
                  </a:cubicBezTo>
                  <a:close/>
                </a:path>
              </a:pathLst>
            </a:custGeom>
            <a:solidFill>
              <a:schemeClr val="bg1"/>
            </a:solidFill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1DEFF758-92F7-4D03-87EC-F10B54D37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710" y="1248848"/>
            <a:ext cx="345393" cy="33033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0FDD40F-BE2E-4479-AD34-E0C8F2851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4493" y="1206192"/>
            <a:ext cx="446563" cy="401739"/>
          </a:xfrm>
          <a:prstGeom prst="rect">
            <a:avLst/>
          </a:prstGeom>
        </p:spPr>
      </p:pic>
      <p:grpSp>
        <p:nvGrpSpPr>
          <p:cNvPr id="32791" name="Group 32790">
            <a:extLst>
              <a:ext uri="{FF2B5EF4-FFF2-40B4-BE49-F238E27FC236}">
                <a16:creationId xmlns:a16="http://schemas.microsoft.com/office/drawing/2014/main" id="{A93731F5-B0C9-4650-B621-434CE52F5A4D}"/>
              </a:ext>
            </a:extLst>
          </p:cNvPr>
          <p:cNvGrpSpPr/>
          <p:nvPr/>
        </p:nvGrpSpPr>
        <p:grpSpPr>
          <a:xfrm>
            <a:off x="5581551" y="1183070"/>
            <a:ext cx="50607" cy="459965"/>
            <a:chOff x="6189484" y="1405883"/>
            <a:chExt cx="45720" cy="400549"/>
          </a:xfrm>
          <a:noFill/>
        </p:grpSpPr>
        <p:sp>
          <p:nvSpPr>
            <p:cNvPr id="32790" name="Rectangle 32789">
              <a:extLst>
                <a:ext uri="{FF2B5EF4-FFF2-40B4-BE49-F238E27FC236}">
                  <a16:creationId xmlns:a16="http://schemas.microsoft.com/office/drawing/2014/main" id="{41337162-FDBF-494D-BBF8-C9572780EF2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61E1AE-269E-4743-895B-BF8941EB06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D213CC-FA6C-41E5-93D0-AA8AF679E45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D01888-B4E7-4A45-A52A-780A242DF3D0}"/>
              </a:ext>
            </a:extLst>
          </p:cNvPr>
          <p:cNvGrpSpPr/>
          <p:nvPr/>
        </p:nvGrpSpPr>
        <p:grpSpPr>
          <a:xfrm rot="5400000">
            <a:off x="7186411" y="1904311"/>
            <a:ext cx="52502" cy="443364"/>
            <a:chOff x="6189484" y="1405883"/>
            <a:chExt cx="45720" cy="400549"/>
          </a:xfrm>
          <a:noFill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BE7032-0CEE-4E04-A483-3B93563533E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D5465-0D03-45BD-BC35-7425C22ED93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D24723-B065-4F3B-9A35-D1DD45262F4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6E6EC-77A7-4EB2-B6DE-FB28246F8F45}"/>
              </a:ext>
            </a:extLst>
          </p:cNvPr>
          <p:cNvGrpSpPr/>
          <p:nvPr/>
        </p:nvGrpSpPr>
        <p:grpSpPr>
          <a:xfrm rot="5400000">
            <a:off x="7186391" y="1413030"/>
            <a:ext cx="52502" cy="443364"/>
            <a:chOff x="6189484" y="1405883"/>
            <a:chExt cx="45720" cy="400549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E6919-8169-4375-8FD6-16C49DF5F6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C86C7C-B8E8-4F1A-9C8A-CD43978D495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C63BD1-913C-4A74-ADBA-5C73EE9938F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04624D-BCCB-40C1-835D-C2A9CB682C2F}"/>
              </a:ext>
            </a:extLst>
          </p:cNvPr>
          <p:cNvGrpSpPr/>
          <p:nvPr/>
        </p:nvGrpSpPr>
        <p:grpSpPr>
          <a:xfrm>
            <a:off x="5958360" y="1183070"/>
            <a:ext cx="50607" cy="459965"/>
            <a:chOff x="6189484" y="1405883"/>
            <a:chExt cx="45720" cy="400549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230492-8F45-4CF9-B232-BF085703F0ED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4123E9-E08D-4FE6-816E-BB20282531E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874F13F-7AB1-47E1-B514-AFE2C73E7C2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4E4D80-DD5F-4FF9-8C97-C00FE9A510A0}"/>
              </a:ext>
            </a:extLst>
          </p:cNvPr>
          <p:cNvGrpSpPr/>
          <p:nvPr/>
        </p:nvGrpSpPr>
        <p:grpSpPr>
          <a:xfrm>
            <a:off x="6508121" y="1183986"/>
            <a:ext cx="50607" cy="459965"/>
            <a:chOff x="6189484" y="1405883"/>
            <a:chExt cx="45720" cy="400549"/>
          </a:xfrm>
          <a:noFill/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21711D2-4111-42B5-9C48-031841A2469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67161D-D97D-4B2F-885B-C5493259910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B77BE5-DF6C-49A0-BF7C-9486EF3AE7E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856334-F932-4918-9C6D-7102B4DC8927}"/>
              </a:ext>
            </a:extLst>
          </p:cNvPr>
          <p:cNvGrpSpPr/>
          <p:nvPr/>
        </p:nvGrpSpPr>
        <p:grpSpPr>
          <a:xfrm>
            <a:off x="6965657" y="1183189"/>
            <a:ext cx="50607" cy="459965"/>
            <a:chOff x="6189484" y="1405883"/>
            <a:chExt cx="45720" cy="400549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4C0E4C-E67E-4FD4-9886-77024D98C3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B3E37FD-C575-46CC-87C4-ED2FF8DCA4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C38BBBC-C987-4F5D-9D7C-04184B7246E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9D670E-B274-4924-8C30-84D45BBCBD7E}"/>
              </a:ext>
            </a:extLst>
          </p:cNvPr>
          <p:cNvGrpSpPr/>
          <p:nvPr/>
        </p:nvGrpSpPr>
        <p:grpSpPr>
          <a:xfrm>
            <a:off x="6966656" y="2137881"/>
            <a:ext cx="50607" cy="459965"/>
            <a:chOff x="6189484" y="1405883"/>
            <a:chExt cx="45720" cy="400549"/>
          </a:xfrm>
          <a:noFill/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C27AEE-65DC-401D-8283-7426481D84B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1FFC8C-85E3-477F-B741-12921F14A77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8C796C-BC5C-40F5-8877-5A6B2407789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53F632-0A20-4C3F-B9B6-EE70126F3812}"/>
              </a:ext>
            </a:extLst>
          </p:cNvPr>
          <p:cNvGrpSpPr/>
          <p:nvPr/>
        </p:nvGrpSpPr>
        <p:grpSpPr>
          <a:xfrm>
            <a:off x="6502684" y="2137881"/>
            <a:ext cx="50607" cy="459965"/>
            <a:chOff x="6189484" y="1405883"/>
            <a:chExt cx="45720" cy="400549"/>
          </a:xfrm>
          <a:noFill/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DC3133-6273-41D9-9FDC-7C43BCC86BF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B3EB95-9274-4B4F-8721-390536613E5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5AD2DE-6332-478D-901C-AE2AE07A0D4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67BC3-7411-4928-9C3A-24D20AFAD2BE}"/>
              </a:ext>
            </a:extLst>
          </p:cNvPr>
          <p:cNvGrpSpPr/>
          <p:nvPr/>
        </p:nvGrpSpPr>
        <p:grpSpPr>
          <a:xfrm>
            <a:off x="7405439" y="2131058"/>
            <a:ext cx="50607" cy="459965"/>
            <a:chOff x="6189484" y="1405883"/>
            <a:chExt cx="45720" cy="400549"/>
          </a:xfrm>
          <a:noFill/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89A358-8600-4601-AE55-4D8742A90D8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0D074F-0E88-4DDC-AEF5-845109A37AA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4C6982-A6E8-4F50-A630-E70613377CA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2793" name="Straight Arrow Connector 32792">
            <a:extLst>
              <a:ext uri="{FF2B5EF4-FFF2-40B4-BE49-F238E27FC236}">
                <a16:creationId xmlns:a16="http://schemas.microsoft.com/office/drawing/2014/main" id="{CC289E26-2B42-420A-BD7A-7203BC590C06}"/>
              </a:ext>
            </a:extLst>
          </p:cNvPr>
          <p:cNvCxnSpPr>
            <a:stCxn id="32790" idx="3"/>
            <a:endCxn id="85" idx="1"/>
          </p:cNvCxnSpPr>
          <p:nvPr/>
        </p:nvCxnSpPr>
        <p:spPr>
          <a:xfrm>
            <a:off x="5632158" y="1413045"/>
            <a:ext cx="3262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5" name="Straight Arrow Connector 32794">
            <a:extLst>
              <a:ext uri="{FF2B5EF4-FFF2-40B4-BE49-F238E27FC236}">
                <a16:creationId xmlns:a16="http://schemas.microsoft.com/office/drawing/2014/main" id="{393E7C6F-A9B1-4363-9B0D-F6AB316C44D7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 flipV="1">
            <a:off x="6558728" y="1413164"/>
            <a:ext cx="406931" cy="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7" name="Straight Arrow Connector 32796">
            <a:extLst>
              <a:ext uri="{FF2B5EF4-FFF2-40B4-BE49-F238E27FC236}">
                <a16:creationId xmlns:a16="http://schemas.microsoft.com/office/drawing/2014/main" id="{5BD3E657-AE3A-4514-BAEA-0C3E29B45550}"/>
              </a:ext>
            </a:extLst>
          </p:cNvPr>
          <p:cNvCxnSpPr>
            <a:stCxn id="81" idx="3"/>
            <a:endCxn id="77" idx="1"/>
          </p:cNvCxnSpPr>
          <p:nvPr/>
        </p:nvCxnSpPr>
        <p:spPr>
          <a:xfrm>
            <a:off x="7212650" y="1660963"/>
            <a:ext cx="20" cy="43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9" name="Straight Arrow Connector 32798">
            <a:extLst>
              <a:ext uri="{FF2B5EF4-FFF2-40B4-BE49-F238E27FC236}">
                <a16:creationId xmlns:a16="http://schemas.microsoft.com/office/drawing/2014/main" id="{DDAFDB33-3B29-402A-80AC-FB7D15947195}"/>
              </a:ext>
            </a:extLst>
          </p:cNvPr>
          <p:cNvCxnSpPr>
            <a:stCxn id="97" idx="1"/>
            <a:endCxn id="101" idx="3"/>
          </p:cNvCxnSpPr>
          <p:nvPr/>
        </p:nvCxnSpPr>
        <p:spPr>
          <a:xfrm flipH="1">
            <a:off x="6553291" y="2367856"/>
            <a:ext cx="41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E5EFE7-FE22-408C-B396-6C4C7F324D88}"/>
              </a:ext>
            </a:extLst>
          </p:cNvPr>
          <p:cNvGrpSpPr/>
          <p:nvPr/>
        </p:nvGrpSpPr>
        <p:grpSpPr>
          <a:xfrm>
            <a:off x="7862357" y="2131058"/>
            <a:ext cx="50607" cy="459965"/>
            <a:chOff x="6189484" y="1405883"/>
            <a:chExt cx="45720" cy="400549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D912A-B01E-4BBC-A349-F269CDD285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761275E-C764-4F79-AC10-D2E1F9958B2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4964400-93D7-4E2B-9EAE-65054A7C3D2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57E91AA-C964-4369-AD06-DC489C9C9BC8}"/>
              </a:ext>
            </a:extLst>
          </p:cNvPr>
          <p:cNvGrpSpPr/>
          <p:nvPr/>
        </p:nvGrpSpPr>
        <p:grpSpPr>
          <a:xfrm>
            <a:off x="8439446" y="2131058"/>
            <a:ext cx="50607" cy="459965"/>
            <a:chOff x="6189484" y="1405883"/>
            <a:chExt cx="45720" cy="400549"/>
          </a:xfrm>
          <a:noFill/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8EB006-7646-4848-AFDF-51C0D658903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EE0367D-FBD2-4AEA-872B-6FB022D4AB3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6EAA7-4ECF-45E5-BFD8-D2D64A2BEAE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F30345-AD0F-4AE4-8FAC-AF9C965024A8}"/>
              </a:ext>
            </a:extLst>
          </p:cNvPr>
          <p:cNvGrpSpPr/>
          <p:nvPr/>
        </p:nvGrpSpPr>
        <p:grpSpPr>
          <a:xfrm>
            <a:off x="8923652" y="2131058"/>
            <a:ext cx="50607" cy="459965"/>
            <a:chOff x="6189484" y="1405883"/>
            <a:chExt cx="45720" cy="400549"/>
          </a:xfrm>
          <a:noFill/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733D7C-6B9C-430E-8DA3-D14F83526BC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E8FBA85-5B19-4B73-98B6-9C2178E3BAD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58A1D1-756A-494C-B863-4E27D270D7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C704D-C7AB-4823-A768-FF4FE4C23A53}"/>
              </a:ext>
            </a:extLst>
          </p:cNvPr>
          <p:cNvCxnSpPr>
            <a:stCxn id="105" idx="3"/>
            <a:endCxn id="119" idx="1"/>
          </p:cNvCxnSpPr>
          <p:nvPr/>
        </p:nvCxnSpPr>
        <p:spPr>
          <a:xfrm>
            <a:off x="7456046" y="2361033"/>
            <a:ext cx="40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17F4A3-7A5B-4DBD-8175-19F53946AFA9}"/>
              </a:ext>
            </a:extLst>
          </p:cNvPr>
          <p:cNvCxnSpPr>
            <a:stCxn id="125" idx="3"/>
            <a:endCxn id="129" idx="1"/>
          </p:cNvCxnSpPr>
          <p:nvPr/>
        </p:nvCxnSpPr>
        <p:spPr>
          <a:xfrm>
            <a:off x="8490052" y="2514360"/>
            <a:ext cx="4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24C565-EFED-40F8-89D5-A097A9C47C2A}"/>
              </a:ext>
            </a:extLst>
          </p:cNvPr>
          <p:cNvGrpSpPr/>
          <p:nvPr/>
        </p:nvGrpSpPr>
        <p:grpSpPr>
          <a:xfrm>
            <a:off x="7412757" y="1184860"/>
            <a:ext cx="50607" cy="459965"/>
            <a:chOff x="6189484" y="1405883"/>
            <a:chExt cx="45720" cy="400549"/>
          </a:xfrm>
          <a:noFill/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938B2E-672B-4922-84D1-E1A1DE3204D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1C5FAC-56B6-4F7C-874E-00B6B86C5E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81AFB-D629-4C68-933F-60262EE175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32D46CB-7FF1-4E54-AA28-F994E913C9C4}"/>
              </a:ext>
            </a:extLst>
          </p:cNvPr>
          <p:cNvCxnSpPr>
            <a:stCxn id="135" idx="3"/>
            <a:endCxn id="128" idx="1"/>
          </p:cNvCxnSpPr>
          <p:nvPr/>
        </p:nvCxnSpPr>
        <p:spPr>
          <a:xfrm>
            <a:off x="7463364" y="1414835"/>
            <a:ext cx="1460288" cy="792887"/>
          </a:xfrm>
          <a:prstGeom prst="bentConnector3">
            <a:avLst>
              <a:gd name="adj1" fmla="val 819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618DA6-C9CC-4367-8375-4B6DBC1126E1}"/>
              </a:ext>
            </a:extLst>
          </p:cNvPr>
          <p:cNvGrpSpPr/>
          <p:nvPr/>
        </p:nvGrpSpPr>
        <p:grpSpPr>
          <a:xfrm rot="5400000">
            <a:off x="9151670" y="1916200"/>
            <a:ext cx="52502" cy="443364"/>
            <a:chOff x="6189484" y="1405883"/>
            <a:chExt cx="45720" cy="400549"/>
          </a:xfrm>
          <a:noFill/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A15091-14E2-461D-8278-6F32E4C8D46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D29338-EF3F-40AC-A4A3-16019F05638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4B58C5A-B554-4E70-A3AE-26C6B94108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78FE86-A39A-4259-9280-37541AE3945D}"/>
              </a:ext>
            </a:extLst>
          </p:cNvPr>
          <p:cNvGrpSpPr/>
          <p:nvPr/>
        </p:nvGrpSpPr>
        <p:grpSpPr>
          <a:xfrm rot="5400000">
            <a:off x="9151670" y="1403175"/>
            <a:ext cx="52502" cy="443364"/>
            <a:chOff x="6189484" y="1405883"/>
            <a:chExt cx="45720" cy="400549"/>
          </a:xfrm>
          <a:noFill/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4669620-A563-480E-A1EB-FE8A715AC5F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AB9C2F-F861-4A00-B3FE-50E2D9B2A87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973E34-F39F-4721-82BD-00F88BDDAF2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81592A-E217-4CEA-85C5-2016BBA1302A}"/>
              </a:ext>
            </a:extLst>
          </p:cNvPr>
          <p:cNvCxnSpPr>
            <a:stCxn id="144" idx="1"/>
            <a:endCxn id="148" idx="3"/>
          </p:cNvCxnSpPr>
          <p:nvPr/>
        </p:nvCxnSpPr>
        <p:spPr>
          <a:xfrm flipV="1">
            <a:off x="9177928" y="1651108"/>
            <a:ext cx="0" cy="460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B7CE25-B436-4E57-998C-7045A7E053B9}"/>
              </a:ext>
            </a:extLst>
          </p:cNvPr>
          <p:cNvGrpSpPr/>
          <p:nvPr/>
        </p:nvGrpSpPr>
        <p:grpSpPr>
          <a:xfrm rot="5400000">
            <a:off x="9148153" y="2398252"/>
            <a:ext cx="52502" cy="443364"/>
            <a:chOff x="6189484" y="1405883"/>
            <a:chExt cx="45720" cy="400549"/>
          </a:xfrm>
          <a:noFill/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F7346E-1D31-4E4B-BE4A-7FA2842A048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9C06FB7-77E4-41F2-8675-B149A3EC0DC0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D4FA38-10AC-4E43-AD77-46B7862BF07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B347BE6-4A93-4F36-B201-E2780AC41DDB}"/>
              </a:ext>
            </a:extLst>
          </p:cNvPr>
          <p:cNvGrpSpPr/>
          <p:nvPr/>
        </p:nvGrpSpPr>
        <p:grpSpPr>
          <a:xfrm>
            <a:off x="9377936" y="1183070"/>
            <a:ext cx="50607" cy="459965"/>
            <a:chOff x="6189484" y="1405883"/>
            <a:chExt cx="45720" cy="400549"/>
          </a:xfrm>
          <a:noFill/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B270662-DAD6-47A6-A566-4F7AF6B4D35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5E531D8-B0CE-49F9-9039-C60AABDB290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9A27AB-89FB-40A2-B7E9-A394ACCACD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D3709E-48CF-46FF-AD04-0FB748C162FE}"/>
              </a:ext>
            </a:extLst>
          </p:cNvPr>
          <p:cNvGrpSpPr/>
          <p:nvPr/>
        </p:nvGrpSpPr>
        <p:grpSpPr>
          <a:xfrm>
            <a:off x="9839879" y="1180706"/>
            <a:ext cx="50607" cy="459965"/>
            <a:chOff x="6189484" y="1405883"/>
            <a:chExt cx="45720" cy="400549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231F55F-0990-49AB-BA7A-EBDC240665B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C82AD5D-80A1-47E6-8E6D-9F7F5A57577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AAB30C-0B75-49AA-AB2A-4D2CA5161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94E71B-DFD1-410E-BA5C-6DD4C806AA85}"/>
              </a:ext>
            </a:extLst>
          </p:cNvPr>
          <p:cNvGrpSpPr/>
          <p:nvPr/>
        </p:nvGrpSpPr>
        <p:grpSpPr>
          <a:xfrm>
            <a:off x="10375595" y="1184850"/>
            <a:ext cx="50607" cy="459965"/>
            <a:chOff x="6189484" y="1405883"/>
            <a:chExt cx="45720" cy="400549"/>
          </a:xfrm>
          <a:noFill/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B7180AC-EF8C-49F0-914A-185373CB810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684900F-6B54-4F39-8202-484F8A729A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2A71BA8-BF5F-4EC5-8F8F-C61E9AF0B48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E733-1CFC-40B0-8438-963147103454}"/>
              </a:ext>
            </a:extLst>
          </p:cNvPr>
          <p:cNvGrpSpPr/>
          <p:nvPr/>
        </p:nvGrpSpPr>
        <p:grpSpPr>
          <a:xfrm>
            <a:off x="10834843" y="1183070"/>
            <a:ext cx="50607" cy="459965"/>
            <a:chOff x="6189484" y="1405883"/>
            <a:chExt cx="45720" cy="400549"/>
          </a:xfrm>
          <a:noFill/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733D37F-EC68-46E4-8F1E-C0F81CAD3C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647257-C8D8-4F52-AEB1-4BE613BC524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092C6EE-93DB-4AC3-B7E8-57576DC0099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DDCB7F-2436-4DBC-8B72-B3F5C3AC71B3}"/>
              </a:ext>
            </a:extLst>
          </p:cNvPr>
          <p:cNvCxnSpPr>
            <a:stCxn id="160" idx="3"/>
            <a:endCxn id="164" idx="1"/>
          </p:cNvCxnSpPr>
          <p:nvPr/>
        </p:nvCxnSpPr>
        <p:spPr>
          <a:xfrm flipV="1">
            <a:off x="9428543" y="1410681"/>
            <a:ext cx="411337" cy="2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233840-C266-4BF8-A487-6482444EE470}"/>
              </a:ext>
            </a:extLst>
          </p:cNvPr>
          <p:cNvGrpSpPr/>
          <p:nvPr/>
        </p:nvGrpSpPr>
        <p:grpSpPr>
          <a:xfrm rot="5400000">
            <a:off x="6226757" y="2369341"/>
            <a:ext cx="52502" cy="443364"/>
            <a:chOff x="6189484" y="1405883"/>
            <a:chExt cx="45720" cy="400549"/>
          </a:xfrm>
          <a:noFill/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29974DF-6D64-4510-A390-CBBB09551AE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2E04A62-3A0E-4FCB-A8C1-7A7D026EE47B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DF8076-E017-46D0-A615-949588F39AEF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80CC741-8B59-4239-971A-95C2481DC794}"/>
              </a:ext>
            </a:extLst>
          </p:cNvPr>
          <p:cNvGrpSpPr/>
          <p:nvPr/>
        </p:nvGrpSpPr>
        <p:grpSpPr>
          <a:xfrm rot="5400000">
            <a:off x="5783393" y="2847243"/>
            <a:ext cx="52502" cy="443364"/>
            <a:chOff x="6189484" y="1405883"/>
            <a:chExt cx="45720" cy="400549"/>
          </a:xfrm>
          <a:noFill/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C240C1-EF90-423D-8A45-94B87388DB0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19F8C2-4C43-4ECF-9858-1A901776DD3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CBD662-E75C-40F5-AD46-5E9AC4F3C3E9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041617E-5148-498E-97A4-10F995223BE8}"/>
              </a:ext>
            </a:extLst>
          </p:cNvPr>
          <p:cNvGrpSpPr/>
          <p:nvPr/>
        </p:nvGrpSpPr>
        <p:grpSpPr>
          <a:xfrm rot="5400000">
            <a:off x="6698114" y="2843463"/>
            <a:ext cx="52502" cy="443364"/>
            <a:chOff x="6189484" y="1405883"/>
            <a:chExt cx="45720" cy="400549"/>
          </a:xfrm>
          <a:noFill/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1776090-A75D-41DD-9698-240965ED17C8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7457F9-6F2C-47E8-99F6-1A798F087571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6F408C3-2F47-4835-AA0B-783109B741B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0E3ED0D-FE7E-4EC2-9ACA-E066F918D325}"/>
              </a:ext>
            </a:extLst>
          </p:cNvPr>
          <p:cNvGrpSpPr/>
          <p:nvPr/>
        </p:nvGrpSpPr>
        <p:grpSpPr>
          <a:xfrm rot="5400000">
            <a:off x="5783229" y="3391017"/>
            <a:ext cx="52502" cy="443364"/>
            <a:chOff x="6189484" y="1405883"/>
            <a:chExt cx="45720" cy="400549"/>
          </a:xfrm>
          <a:noFill/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853030-8B54-4284-8247-4FF2834D783C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B70D6E3-59F6-462A-9DAF-F68C22FD7BD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B84104A-2922-4A8B-ADBA-0B0864F9AAF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F48556-5301-40C3-B760-A4617AA7C604}"/>
              </a:ext>
            </a:extLst>
          </p:cNvPr>
          <p:cNvGrpSpPr/>
          <p:nvPr/>
        </p:nvGrpSpPr>
        <p:grpSpPr>
          <a:xfrm rot="5400000">
            <a:off x="6682580" y="3391019"/>
            <a:ext cx="52502" cy="443364"/>
            <a:chOff x="6189484" y="1405883"/>
            <a:chExt cx="45720" cy="400549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4C0146A-2D0A-4BDA-B6B9-D1D270ED750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E674581-7C00-4796-B1C3-5994A13B03B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D67C3B9-8707-4ED1-A76A-12766C4794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4C0993-B25A-4206-AF8B-7D1CFA27C05D}"/>
              </a:ext>
            </a:extLst>
          </p:cNvPr>
          <p:cNvGrpSpPr/>
          <p:nvPr/>
        </p:nvGrpSpPr>
        <p:grpSpPr>
          <a:xfrm rot="5400000">
            <a:off x="6226757" y="3888813"/>
            <a:ext cx="52502" cy="443364"/>
            <a:chOff x="6189484" y="1405883"/>
            <a:chExt cx="45720" cy="400549"/>
          </a:xfrm>
          <a:noFill/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036519-8E58-4694-A3F1-F312EE2BC0A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68B38EA-C883-4C4D-8BE4-A71DF0A1038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0D08F4-B94D-4D99-8360-7E09BDBE635D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0B174A-0803-4015-80BC-7884BE7DAE54}"/>
              </a:ext>
            </a:extLst>
          </p:cNvPr>
          <p:cNvGrpSpPr/>
          <p:nvPr/>
        </p:nvGrpSpPr>
        <p:grpSpPr>
          <a:xfrm rot="5400000">
            <a:off x="6223342" y="4432588"/>
            <a:ext cx="52502" cy="443364"/>
            <a:chOff x="6189484" y="1405883"/>
            <a:chExt cx="45720" cy="400549"/>
          </a:xfrm>
          <a:noFill/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35556C-A906-4FFE-A015-714F99953EC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34B9A3-FB15-4919-8130-A6C93F8F3959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F9C5C-1AB3-4BD2-9B8B-8414BD31B79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C71174B-BB68-4F6E-8ECA-372A5A627990}"/>
              </a:ext>
            </a:extLst>
          </p:cNvPr>
          <p:cNvGrpSpPr/>
          <p:nvPr/>
        </p:nvGrpSpPr>
        <p:grpSpPr>
          <a:xfrm rot="5400000">
            <a:off x="7182808" y="3884549"/>
            <a:ext cx="52502" cy="443364"/>
            <a:chOff x="6189484" y="1405883"/>
            <a:chExt cx="45720" cy="400549"/>
          </a:xfrm>
          <a:noFill/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9275480-C723-4105-89D6-ECE17CAD723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DD5DD5F-D749-461E-AA95-C8395246BF2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0861EEB-261C-4717-A17E-4BE52962D76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45AE20-152C-4432-9831-4C04B6145384}"/>
              </a:ext>
            </a:extLst>
          </p:cNvPr>
          <p:cNvGrpSpPr/>
          <p:nvPr/>
        </p:nvGrpSpPr>
        <p:grpSpPr>
          <a:xfrm rot="5400000">
            <a:off x="7182808" y="4437206"/>
            <a:ext cx="52502" cy="443364"/>
            <a:chOff x="6189484" y="1405883"/>
            <a:chExt cx="45720" cy="400549"/>
          </a:xfrm>
          <a:noFill/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73A634D-07A1-43B8-A2FF-955758E571D0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1DAAAC0-211D-4BF4-8694-B3E2A93E62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11106C-C9B7-46CA-BF05-6DE5696DD64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38C48D-F7C1-4C1B-B510-0E800DDFB54A}"/>
              </a:ext>
            </a:extLst>
          </p:cNvPr>
          <p:cNvGrpSpPr/>
          <p:nvPr/>
        </p:nvGrpSpPr>
        <p:grpSpPr>
          <a:xfrm rot="5400000">
            <a:off x="8180860" y="3884551"/>
            <a:ext cx="52502" cy="443364"/>
            <a:chOff x="6189484" y="1405883"/>
            <a:chExt cx="45720" cy="400549"/>
          </a:xfrm>
          <a:noFill/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957BFC-C5DE-429E-B157-6B5ED0570A3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D318790-8229-4C3E-B082-22478F2C031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49723B-90BF-427D-B6AA-61AB64FEA027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A7F7E7-4DFD-4A3B-A422-D3026CD093C5}"/>
              </a:ext>
            </a:extLst>
          </p:cNvPr>
          <p:cNvGrpSpPr/>
          <p:nvPr/>
        </p:nvGrpSpPr>
        <p:grpSpPr>
          <a:xfrm>
            <a:off x="9371023" y="2131058"/>
            <a:ext cx="50607" cy="459965"/>
            <a:chOff x="6189484" y="1405883"/>
            <a:chExt cx="45720" cy="400549"/>
          </a:xfrm>
          <a:noFill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479F2D-D9F3-4585-B7EF-E03DE32F60BE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7D7E569-C23A-4629-A337-70CDC85457DD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07F9F7F-2EA1-429F-842B-E81DC9DE59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9C5B73-3F35-41F3-99CA-F63A7ADEF476}"/>
              </a:ext>
            </a:extLst>
          </p:cNvPr>
          <p:cNvGrpSpPr/>
          <p:nvPr/>
        </p:nvGrpSpPr>
        <p:grpSpPr>
          <a:xfrm>
            <a:off x="6941210" y="3110926"/>
            <a:ext cx="50607" cy="459965"/>
            <a:chOff x="6189484" y="1405883"/>
            <a:chExt cx="45720" cy="400549"/>
          </a:xfrm>
          <a:noFill/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FFC56BD-8476-4514-A6F9-67E582ECBE15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0EDB590-38A6-4547-94C5-0E20AFE995C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0889A8A-DE23-403E-B5B1-06E73FFD375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8173C77-F6EE-4462-B1A6-B26FA011D709}"/>
              </a:ext>
            </a:extLst>
          </p:cNvPr>
          <p:cNvGrpSpPr/>
          <p:nvPr/>
        </p:nvGrpSpPr>
        <p:grpSpPr>
          <a:xfrm>
            <a:off x="7655411" y="3110826"/>
            <a:ext cx="50607" cy="459965"/>
            <a:chOff x="6189484" y="1405883"/>
            <a:chExt cx="45720" cy="400549"/>
          </a:xfrm>
          <a:noFill/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F0EE258-D59E-4E54-BF97-3187FCF7716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D50A48-B6C8-406A-BAF1-9E7F0E26F216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1FAB637-B89E-404F-970D-8A6AB85E971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6CD7D33-B06A-4ABE-BF5A-D152C24311A5}"/>
              </a:ext>
            </a:extLst>
          </p:cNvPr>
          <p:cNvGrpSpPr/>
          <p:nvPr/>
        </p:nvGrpSpPr>
        <p:grpSpPr>
          <a:xfrm>
            <a:off x="8163030" y="3110926"/>
            <a:ext cx="50607" cy="459965"/>
            <a:chOff x="6189484" y="1405883"/>
            <a:chExt cx="45720" cy="400549"/>
          </a:xfrm>
          <a:noFill/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C973A0F-C529-4D4C-AC0B-5A2168E996F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CB76EE7-FF52-47AF-995B-947BB860DB7C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2B0489-326F-41DF-B001-636DDEF07DAE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32FB6E-BA01-464C-AFFF-84927C77BE36}"/>
              </a:ext>
            </a:extLst>
          </p:cNvPr>
          <p:cNvGrpSpPr/>
          <p:nvPr/>
        </p:nvGrpSpPr>
        <p:grpSpPr>
          <a:xfrm>
            <a:off x="8577104" y="3110826"/>
            <a:ext cx="50607" cy="459965"/>
            <a:chOff x="6189484" y="1405883"/>
            <a:chExt cx="45720" cy="400549"/>
          </a:xfrm>
          <a:noFill/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5B2EB0-B1D7-41C9-BAC0-3E48D3290E1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B9CE357-25CC-4F9A-8CAE-165713BE7DC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1122CD-351F-4E20-8E79-191220E0B66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A5CFFD-B5EC-4254-A9A2-C9394F81E523}"/>
              </a:ext>
            </a:extLst>
          </p:cNvPr>
          <p:cNvGrpSpPr/>
          <p:nvPr/>
        </p:nvGrpSpPr>
        <p:grpSpPr>
          <a:xfrm>
            <a:off x="8996878" y="3110926"/>
            <a:ext cx="50607" cy="459965"/>
            <a:chOff x="6189484" y="1405883"/>
            <a:chExt cx="45720" cy="400549"/>
          </a:xfrm>
          <a:noFill/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B3D36C3-2BDF-4684-9FDE-B6A056F2DDF6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847E18-98AE-43D5-8D9C-52D36DD240B3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3B8251C-5D97-4282-B542-CC8E4A368DD2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FC5E60D-BEE7-4076-A7FF-91697FA66C17}"/>
              </a:ext>
            </a:extLst>
          </p:cNvPr>
          <p:cNvGrpSpPr/>
          <p:nvPr/>
        </p:nvGrpSpPr>
        <p:grpSpPr>
          <a:xfrm>
            <a:off x="9450238" y="3110817"/>
            <a:ext cx="50607" cy="459965"/>
            <a:chOff x="6189484" y="1405883"/>
            <a:chExt cx="45720" cy="400549"/>
          </a:xfrm>
          <a:noFill/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03B80B-6529-4A72-9B02-581E9220B67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F1325C-2D2D-4A43-8224-ADF265C5C0A8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7A61FB1-D093-4B6A-8212-C43CF6B7A02C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600E66-BC75-46C4-BC78-B2AF9B5EBF97}"/>
              </a:ext>
            </a:extLst>
          </p:cNvPr>
          <p:cNvGrpSpPr/>
          <p:nvPr/>
        </p:nvGrpSpPr>
        <p:grpSpPr>
          <a:xfrm>
            <a:off x="6465766" y="3110926"/>
            <a:ext cx="50607" cy="459965"/>
            <a:chOff x="6189484" y="1405883"/>
            <a:chExt cx="45720" cy="400549"/>
          </a:xfrm>
          <a:noFill/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0A308E3-6715-4708-9737-E403456667B2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A1B1A37-8584-44AB-AEF5-17AC7A501DB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70718CF-7DF8-47ED-8AB1-9F493975DCA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C10664-A55B-46D0-A79A-2E4D4E7783DE}"/>
              </a:ext>
            </a:extLst>
          </p:cNvPr>
          <p:cNvGrpSpPr/>
          <p:nvPr/>
        </p:nvGrpSpPr>
        <p:grpSpPr>
          <a:xfrm>
            <a:off x="6045932" y="3112144"/>
            <a:ext cx="50607" cy="459965"/>
            <a:chOff x="6189484" y="1405883"/>
            <a:chExt cx="45720" cy="400549"/>
          </a:xfrm>
          <a:noFill/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0443C7-7CA0-4D2E-B581-7D55F76BA507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1209E5-A3E2-4F6A-9209-423511CCE80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A1676D-984A-4975-B978-DA745EF8A2C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109F71-17FC-492B-B9DD-963DD3E424C8}"/>
              </a:ext>
            </a:extLst>
          </p:cNvPr>
          <p:cNvGrpSpPr/>
          <p:nvPr/>
        </p:nvGrpSpPr>
        <p:grpSpPr>
          <a:xfrm>
            <a:off x="8507824" y="4137664"/>
            <a:ext cx="50607" cy="459965"/>
            <a:chOff x="6189484" y="1405883"/>
            <a:chExt cx="45720" cy="400549"/>
          </a:xfrm>
          <a:noFill/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C482290-FCAA-484D-8037-BF629B8028D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1D2300-EEC0-4B60-A6E7-5C6EB4730CF2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E4BEF3-88EF-4A38-AAD8-7C1FC474FBE5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5C1648-B70F-4E40-AC41-D1AF2195657F}"/>
              </a:ext>
            </a:extLst>
          </p:cNvPr>
          <p:cNvCxnSpPr>
            <a:stCxn id="182" idx="3"/>
            <a:endCxn id="184" idx="1"/>
          </p:cNvCxnSpPr>
          <p:nvPr/>
        </p:nvCxnSpPr>
        <p:spPr>
          <a:xfrm rot="5400000">
            <a:off x="5744737" y="2682189"/>
            <a:ext cx="425402" cy="295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61B3A1E-32C4-4CDA-B4EE-8AFB998109D7}"/>
              </a:ext>
            </a:extLst>
          </p:cNvPr>
          <p:cNvCxnSpPr>
            <a:stCxn id="181" idx="3"/>
            <a:endCxn id="188" idx="1"/>
          </p:cNvCxnSpPr>
          <p:nvPr/>
        </p:nvCxnSpPr>
        <p:spPr>
          <a:xfrm rot="16200000" flipH="1">
            <a:off x="6351773" y="2666294"/>
            <a:ext cx="421622" cy="3235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A79DD55D-8061-4593-8ED4-34E25068FDCB}"/>
              </a:ext>
            </a:extLst>
          </p:cNvPr>
          <p:cNvCxnSpPr>
            <a:stCxn id="192" idx="3"/>
            <a:endCxn id="202" idx="1"/>
          </p:cNvCxnSpPr>
          <p:nvPr/>
        </p:nvCxnSpPr>
        <p:spPr>
          <a:xfrm rot="16200000" flipH="1">
            <a:off x="5734709" y="3713730"/>
            <a:ext cx="445294" cy="295735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433425F8-D1F9-49BB-AD3D-7EACD07B0AA1}"/>
              </a:ext>
            </a:extLst>
          </p:cNvPr>
          <p:cNvCxnSpPr>
            <a:stCxn id="250" idx="1"/>
            <a:endCxn id="201" idx="1"/>
          </p:cNvCxnSpPr>
          <p:nvPr/>
        </p:nvCxnSpPr>
        <p:spPr>
          <a:xfrm rot="10800000" flipV="1">
            <a:off x="6400793" y="3494227"/>
            <a:ext cx="64972" cy="59001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5605D70F-23C3-4449-98D7-2EF92935888F}"/>
              </a:ext>
            </a:extLst>
          </p:cNvPr>
          <p:cNvCxnSpPr>
            <a:stCxn id="198" idx="3"/>
            <a:endCxn id="210" idx="1"/>
          </p:cNvCxnSpPr>
          <p:nvPr/>
        </p:nvCxnSpPr>
        <p:spPr>
          <a:xfrm rot="16200000" flipH="1">
            <a:off x="6590645" y="3609352"/>
            <a:ext cx="441030" cy="5002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FBF1F233-F931-41FC-A0A7-E5414BDB3556}"/>
              </a:ext>
            </a:extLst>
          </p:cNvPr>
          <p:cNvCxnSpPr>
            <a:stCxn id="208" idx="1"/>
            <a:endCxn id="196" idx="3"/>
          </p:cNvCxnSpPr>
          <p:nvPr/>
        </p:nvCxnSpPr>
        <p:spPr>
          <a:xfrm rot="16200000" flipV="1">
            <a:off x="6738438" y="3609353"/>
            <a:ext cx="441030" cy="500228"/>
          </a:xfrm>
          <a:prstGeom prst="bentConnector3">
            <a:avLst>
              <a:gd name="adj1" fmla="val 63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C096A91-DAD8-4E95-B3DA-B2EE4C13CCE3}"/>
              </a:ext>
            </a:extLst>
          </p:cNvPr>
          <p:cNvCxnSpPr>
            <a:cxnSpLocks/>
            <a:stCxn id="197" idx="3"/>
            <a:endCxn id="216" idx="1"/>
          </p:cNvCxnSpPr>
          <p:nvPr/>
        </p:nvCxnSpPr>
        <p:spPr>
          <a:xfrm rot="16200000" flipH="1">
            <a:off x="7311351" y="3184215"/>
            <a:ext cx="441032" cy="1350503"/>
          </a:xfrm>
          <a:prstGeom prst="bentConnector3">
            <a:avLst>
              <a:gd name="adj1" fmla="val 227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B9772165-AC13-4FDD-AC0D-50D56AFF86E4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 flipV="1">
            <a:off x="6991817" y="3340801"/>
            <a:ext cx="663595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2BCA2BA2-9C66-4991-B205-AF601DE16E55}"/>
              </a:ext>
            </a:extLst>
          </p:cNvPr>
          <p:cNvCxnSpPr>
            <a:stCxn id="230" idx="1"/>
            <a:endCxn id="226" idx="3"/>
          </p:cNvCxnSpPr>
          <p:nvPr/>
        </p:nvCxnSpPr>
        <p:spPr>
          <a:xfrm rot="10800000" flipV="1">
            <a:off x="6991816" y="3494127"/>
            <a:ext cx="663594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7D02DF1-C342-4407-9BC3-3E9D9349F6F6}"/>
              </a:ext>
            </a:extLst>
          </p:cNvPr>
          <p:cNvGrpSpPr/>
          <p:nvPr/>
        </p:nvGrpSpPr>
        <p:grpSpPr>
          <a:xfrm rot="5400000">
            <a:off x="7905955" y="2853799"/>
            <a:ext cx="52502" cy="443364"/>
            <a:chOff x="6189484" y="1405883"/>
            <a:chExt cx="45720" cy="400549"/>
          </a:xfrm>
          <a:noFill/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6FBFEF-03C8-464E-B2AD-B4F1BCC9C7D4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9237B7-0F9E-47DD-B5C2-6439F8A2E2B7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A252C0C-F3DF-401E-9B7D-86CA7B1DD310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57A7F35C-6422-408A-A546-7AB81C3FF760}"/>
              </a:ext>
            </a:extLst>
          </p:cNvPr>
          <p:cNvCxnSpPr>
            <a:stCxn id="158" idx="3"/>
            <a:endCxn id="284" idx="1"/>
          </p:cNvCxnSpPr>
          <p:nvPr/>
        </p:nvCxnSpPr>
        <p:spPr>
          <a:xfrm rot="5400000">
            <a:off x="8277892" y="2300506"/>
            <a:ext cx="403048" cy="1094405"/>
          </a:xfrm>
          <a:prstGeom prst="bentConnector3">
            <a:avLst>
              <a:gd name="adj1" fmla="val 312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328E6A3-0A0D-4581-9E42-5E876CC8D8BD}"/>
              </a:ext>
            </a:extLst>
          </p:cNvPr>
          <p:cNvCxnSpPr>
            <a:cxnSpLocks/>
            <a:stCxn id="257" idx="3"/>
            <a:endCxn id="220" idx="3"/>
          </p:cNvCxnSpPr>
          <p:nvPr/>
        </p:nvCxnSpPr>
        <p:spPr>
          <a:xfrm flipV="1">
            <a:off x="8558430" y="2361033"/>
            <a:ext cx="863200" cy="1853295"/>
          </a:xfrm>
          <a:prstGeom prst="bentConnector3">
            <a:avLst>
              <a:gd name="adj1" fmla="val 1689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4C9CEBB-D8FE-4A91-A5CE-F6594DC5316A}"/>
              </a:ext>
            </a:extLst>
          </p:cNvPr>
          <p:cNvCxnSpPr>
            <a:stCxn id="236" idx="1"/>
            <a:endCxn id="232" idx="3"/>
          </p:cNvCxnSpPr>
          <p:nvPr/>
        </p:nvCxnSpPr>
        <p:spPr>
          <a:xfrm rot="10800000" flipV="1">
            <a:off x="8213638" y="3340800"/>
            <a:ext cx="363467" cy="100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BBABFEB0-2A6A-44FD-BFB9-DB230550FEED}"/>
              </a:ext>
            </a:extLst>
          </p:cNvPr>
          <p:cNvCxnSpPr>
            <a:stCxn id="244" idx="1"/>
            <a:endCxn id="240" idx="3"/>
          </p:cNvCxnSpPr>
          <p:nvPr/>
        </p:nvCxnSpPr>
        <p:spPr>
          <a:xfrm rot="10800000" flipV="1">
            <a:off x="9047486" y="3340791"/>
            <a:ext cx="402754" cy="109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AD5E17C-E268-41E8-A785-26ED20CC4A25}"/>
              </a:ext>
            </a:extLst>
          </p:cNvPr>
          <p:cNvGrpSpPr/>
          <p:nvPr/>
        </p:nvGrpSpPr>
        <p:grpSpPr>
          <a:xfrm rot="5400000">
            <a:off x="6223342" y="5032645"/>
            <a:ext cx="52502" cy="443364"/>
            <a:chOff x="6189484" y="1405883"/>
            <a:chExt cx="45720" cy="400549"/>
          </a:xfrm>
          <a:noFill/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BE982FB-DB3C-40DE-A4A4-1B472FBD643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C1AD377-EF60-4BF1-94A7-446565BBCA57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B3DBE16-DBD6-43F1-A80A-EF6542207493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3BE87DB-1FD0-4488-B62B-7415FE3DFD7A}"/>
              </a:ext>
            </a:extLst>
          </p:cNvPr>
          <p:cNvGrpSpPr/>
          <p:nvPr/>
        </p:nvGrpSpPr>
        <p:grpSpPr>
          <a:xfrm rot="5400000">
            <a:off x="7182808" y="5026669"/>
            <a:ext cx="52502" cy="443364"/>
            <a:chOff x="6189484" y="1405883"/>
            <a:chExt cx="45720" cy="400549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8ACDC73-3C09-4C2B-8BD1-2D184A40292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066FBE0-8733-4FBB-AE02-E66E6179426E}"/>
                </a:ext>
              </a:extLst>
            </p:cNvPr>
            <p:cNvSpPr/>
            <p:nvPr/>
          </p:nvSpPr>
          <p:spPr>
            <a:xfrm>
              <a:off x="6189485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6543C2E-8096-4E25-A888-EF385AFEF55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78B878-B94A-474A-8FDD-8686BD9675F0}"/>
              </a:ext>
            </a:extLst>
          </p:cNvPr>
          <p:cNvCxnSpPr>
            <a:endCxn id="204" idx="3"/>
          </p:cNvCxnSpPr>
          <p:nvPr/>
        </p:nvCxnSpPr>
        <p:spPr>
          <a:xfrm flipV="1">
            <a:off x="6249601" y="4680522"/>
            <a:ext cx="0" cy="54755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2B6FEC4-6F13-48B6-AEAC-DF445C302BB9}"/>
              </a:ext>
            </a:extLst>
          </p:cNvPr>
          <p:cNvCxnSpPr>
            <a:stCxn id="303" idx="1"/>
            <a:endCxn id="212" idx="3"/>
          </p:cNvCxnSpPr>
          <p:nvPr/>
        </p:nvCxnSpPr>
        <p:spPr>
          <a:xfrm flipV="1">
            <a:off x="7209067" y="4685139"/>
            <a:ext cx="0" cy="5369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E063E9-E1A7-4B53-B087-CBF4D2E0F9EC}"/>
              </a:ext>
            </a:extLst>
          </p:cNvPr>
          <p:cNvCxnSpPr>
            <a:stCxn id="172" idx="1"/>
            <a:endCxn id="168" idx="3"/>
          </p:cNvCxnSpPr>
          <p:nvPr/>
        </p:nvCxnSpPr>
        <p:spPr>
          <a:xfrm flipH="1">
            <a:off x="10426202" y="1413045"/>
            <a:ext cx="408642" cy="17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BA3B07C-0C6C-4938-9159-E341F71F1FCD}"/>
              </a:ext>
            </a:extLst>
          </p:cNvPr>
          <p:cNvCxnSpPr>
            <a:cxnSpLocks/>
            <a:stCxn id="248" idx="1"/>
            <a:endCxn id="252" idx="3"/>
          </p:cNvCxnSpPr>
          <p:nvPr/>
        </p:nvCxnSpPr>
        <p:spPr>
          <a:xfrm flipH="1">
            <a:off x="6096539" y="3340901"/>
            <a:ext cx="369228" cy="12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C033569-9318-4816-9076-A61EFDF1C784}"/>
              </a:ext>
            </a:extLst>
          </p:cNvPr>
          <p:cNvGrpSpPr/>
          <p:nvPr/>
        </p:nvGrpSpPr>
        <p:grpSpPr>
          <a:xfrm>
            <a:off x="7412756" y="4156980"/>
            <a:ext cx="50607" cy="459965"/>
            <a:chOff x="6189484" y="1405883"/>
            <a:chExt cx="45720" cy="400549"/>
          </a:xfrm>
          <a:noFill/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6903F39-AFA1-4F88-988C-E0DEF7AECDBB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C26E631-CCC4-4F0C-9B9D-A3743920FD9A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945FFB-2A2A-4798-9C1E-1BDF7A612978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DBDEA69-6F94-4FD9-B8A4-D2FFBBFFD855}"/>
              </a:ext>
            </a:extLst>
          </p:cNvPr>
          <p:cNvGrpSpPr/>
          <p:nvPr/>
        </p:nvGrpSpPr>
        <p:grpSpPr>
          <a:xfrm>
            <a:off x="7847957" y="4157236"/>
            <a:ext cx="50607" cy="459965"/>
            <a:chOff x="6189484" y="1405883"/>
            <a:chExt cx="45720" cy="400549"/>
          </a:xfrm>
          <a:noFill/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8C61180-E62D-47F3-BF73-268FBE041609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E7E8146-8860-4458-A17A-B6F1D3CE6A6E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1AC52D4-DEDF-4E04-801D-0ABF0C78CFFA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1DC36CE-A0A6-4FE3-BFA4-0114A341779F}"/>
              </a:ext>
            </a:extLst>
          </p:cNvPr>
          <p:cNvCxnSpPr>
            <a:cxnSpLocks/>
            <a:stCxn id="319" idx="3"/>
            <a:endCxn id="323" idx="1"/>
          </p:cNvCxnSpPr>
          <p:nvPr/>
        </p:nvCxnSpPr>
        <p:spPr>
          <a:xfrm>
            <a:off x="7463363" y="4386955"/>
            <a:ext cx="384596" cy="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056CFBF-022C-4998-AEA9-DA1D1629BD83}"/>
              </a:ext>
            </a:extLst>
          </p:cNvPr>
          <p:cNvGrpSpPr/>
          <p:nvPr/>
        </p:nvGrpSpPr>
        <p:grpSpPr>
          <a:xfrm rot="5400000">
            <a:off x="10099890" y="1467037"/>
            <a:ext cx="52502" cy="443364"/>
            <a:chOff x="6189484" y="1405883"/>
            <a:chExt cx="45720" cy="400549"/>
          </a:xfrm>
          <a:noFill/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A240793-A07C-4670-96BD-1D0AC9C7708F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8A5AF27-F79D-4BDF-B9E3-1B11E13743AF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480E872-5264-4EDE-BF26-4A4E95B79146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FDF1B3B-6928-48EF-8C5D-F0563702F6C8}"/>
              </a:ext>
            </a:extLst>
          </p:cNvPr>
          <p:cNvCxnSpPr>
            <a:stCxn id="258" idx="3"/>
            <a:endCxn id="261" idx="3"/>
          </p:cNvCxnSpPr>
          <p:nvPr/>
        </p:nvCxnSpPr>
        <p:spPr>
          <a:xfrm flipV="1">
            <a:off x="8558430" y="1714970"/>
            <a:ext cx="1567718" cy="2805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C2B320-C8D8-4A3E-91D5-811D68307892}"/>
              </a:ext>
            </a:extLst>
          </p:cNvPr>
          <p:cNvGrpSpPr/>
          <p:nvPr/>
        </p:nvGrpSpPr>
        <p:grpSpPr>
          <a:xfrm rot="5400000">
            <a:off x="7164224" y="2390152"/>
            <a:ext cx="52502" cy="443364"/>
            <a:chOff x="6189484" y="1405883"/>
            <a:chExt cx="45720" cy="400549"/>
          </a:xfrm>
          <a:noFill/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F0926DB-336F-4EF8-AE5C-0BFC3B7FD3F1}"/>
                </a:ext>
              </a:extLst>
            </p:cNvPr>
            <p:cNvSpPr/>
            <p:nvPr/>
          </p:nvSpPr>
          <p:spPr>
            <a:xfrm>
              <a:off x="6189485" y="1539390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F681816-D646-4530-A58F-58D71C3ECB55}"/>
                </a:ext>
              </a:extLst>
            </p:cNvPr>
            <p:cNvSpPr/>
            <p:nvPr/>
          </p:nvSpPr>
          <p:spPr>
            <a:xfrm>
              <a:off x="6189484" y="1405883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D3F7927-5F1A-47BC-9E22-D6FEA678E481}"/>
                </a:ext>
              </a:extLst>
            </p:cNvPr>
            <p:cNvSpPr/>
            <p:nvPr/>
          </p:nvSpPr>
          <p:spPr>
            <a:xfrm>
              <a:off x="6189484" y="1672911"/>
              <a:ext cx="45719" cy="133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FAEE921-9C5D-4E5D-856E-0892E27CC633}"/>
              </a:ext>
            </a:extLst>
          </p:cNvPr>
          <p:cNvCxnSpPr>
            <a:stCxn id="268" idx="3"/>
            <a:endCxn id="229" idx="1"/>
          </p:cNvCxnSpPr>
          <p:nvPr/>
        </p:nvCxnSpPr>
        <p:spPr>
          <a:xfrm rot="16200000" flipH="1">
            <a:off x="7148244" y="2680322"/>
            <a:ext cx="549405" cy="464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4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BCFE3595-9B5B-4B5F-9611-B5C16B9E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Storage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Ingestion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27215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B1FDAA42-4B1F-4B20-8947-8D96EB1E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 HANDS ON LAB  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29283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Related image">
            <a:extLst>
              <a:ext uri="{FF2B5EF4-FFF2-40B4-BE49-F238E27FC236}">
                <a16:creationId xmlns:a16="http://schemas.microsoft.com/office/drawing/2014/main" id="{4589114F-35DD-4AC5-877E-376A55A2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64168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Image result for space blue">
            <a:extLst>
              <a:ext uri="{FF2B5EF4-FFF2-40B4-BE49-F238E27FC236}">
                <a16:creationId xmlns:a16="http://schemas.microsoft.com/office/drawing/2014/main" id="{482677D7-5F38-4B93-A140-44BF6A8D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HANDS ON LAB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Mobilization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27987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2F279-DE53-43C3-9609-5501C615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58"/>
            <a:ext cx="12183267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71E5ED-550B-4B82-BCD9-828D80745B2D}"/>
              </a:ext>
            </a:extLst>
          </p:cNvPr>
          <p:cNvSpPr txBox="1">
            <a:spLocks/>
          </p:cNvSpPr>
          <p:nvPr/>
        </p:nvSpPr>
        <p:spPr>
          <a:xfrm>
            <a:off x="-1" y="4440024"/>
            <a:ext cx="12192001" cy="1352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REVIEW &amp; QUESTIONS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4EFD-5FDF-4822-800C-4A16C32D9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62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19035-8CB0-4088-A11D-C0D1F30E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VELOCITY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8F93-6416-413A-865B-E84BB844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Office 365 data there is much data velocity. It’s very high frequency data with 10 terabytes (TB) stored a day.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321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6CD39F74-3217-4AB4-93ED-3642DE10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VARIETY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Variety in Big Data refers to all the structured and unstructured data that has the possibility of getting generated either by humans or by machines. 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3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AF712-D873-46E0-8BAC-47733CCB5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VERACITY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27372A4-E779-43F9-9D4E-A846951C18BE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Veracity is all about making sure the data is accurate, which requires processes to keep the bad data from accumulating in your systems. 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56B55307-DB69-4B82-A7FF-BA43CE42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VALUE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C4AB7D-EDC4-43BF-9384-BFCFC7C4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primary reason why Big Data has developed rapidly over the last years is because it provides long-term enterprise value.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Value is captured both, in terms of immediate social or monetary gain, and in the form of a strategic competitive advantage.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B05E5732-652F-4852-B848-750A1CA3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 STRATEGY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211374-C365-4A6F-A8EC-A6DBBF68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Define and understand problem domain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resources positioned effectively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Identify, store, provision, process, govern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Data inventory, protection and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Lives and evolves alongside long term plan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Road-map to unlock value streams</a:t>
            </a:r>
          </a:p>
        </p:txBody>
      </p:sp>
    </p:spTree>
    <p:extLst>
      <p:ext uri="{BB962C8B-B14F-4D97-AF65-F5344CB8AC3E}">
        <p14:creationId xmlns:p14="http://schemas.microsoft.com/office/powerpoint/2010/main" val="366842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8AD32729-DFDF-4B51-BF37-00F47E45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F40F2-1824-49B0-A2AC-8727CF36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6" y="1065862"/>
            <a:ext cx="3616969" cy="472627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rgbClr val="FFFFFF"/>
                </a:solidFill>
                <a:latin typeface="Helvetica LT Pro ExtraComp" panose="020B0508030502060204" pitchFamily="34" charset="0"/>
              </a:rPr>
              <a:t>DATA</a:t>
            </a:r>
            <a:endParaRPr lang="en-GB" sz="4000" dirty="0">
              <a:solidFill>
                <a:srgbClr val="FFFFFF"/>
              </a:solidFill>
              <a:latin typeface="Helvetica LT Pro ExtraComp" panose="020B050803050206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FEBEC-92D1-4664-B004-C5E55298594E}"/>
              </a:ext>
            </a:extLst>
          </p:cNvPr>
          <p:cNvGrpSpPr/>
          <p:nvPr/>
        </p:nvGrpSpPr>
        <p:grpSpPr>
          <a:xfrm>
            <a:off x="5558112" y="2426797"/>
            <a:ext cx="2864574" cy="1966306"/>
            <a:chOff x="5137667" y="3876230"/>
            <a:chExt cx="2864574" cy="1966306"/>
          </a:xfrm>
        </p:grpSpPr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619BF59E-4657-411A-8C11-160A4A695D99}"/>
                </a:ext>
              </a:extLst>
            </p:cNvPr>
            <p:cNvSpPr/>
            <p:nvPr/>
          </p:nvSpPr>
          <p:spPr>
            <a:xfrm>
              <a:off x="5137667" y="5267770"/>
              <a:ext cx="2864574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Unstructured</a:t>
              </a:r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45D68404-02F4-4124-A88A-FD5A4DC106A5}"/>
                </a:ext>
              </a:extLst>
            </p:cNvPr>
            <p:cNvSpPr/>
            <p:nvPr/>
          </p:nvSpPr>
          <p:spPr>
            <a:xfrm>
              <a:off x="5303129" y="4572000"/>
              <a:ext cx="2533650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Semi-Structured</a:t>
              </a:r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3329A652-C47B-44EC-A119-E1C27445E7DC}"/>
                </a:ext>
              </a:extLst>
            </p:cNvPr>
            <p:cNvSpPr/>
            <p:nvPr/>
          </p:nvSpPr>
          <p:spPr>
            <a:xfrm>
              <a:off x="5477301" y="3876230"/>
              <a:ext cx="2185306" cy="574766"/>
            </a:xfrm>
            <a:prstGeom prst="trapezoid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Structured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227FD9D-5D5C-46F4-A320-4D30EDF2E17D}"/>
              </a:ext>
            </a:extLst>
          </p:cNvPr>
          <p:cNvSpPr/>
          <p:nvPr/>
        </p:nvSpPr>
        <p:spPr>
          <a:xfrm>
            <a:off x="7889410" y="261520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75319D-218D-456C-B4BA-62CE99AEF6E4}"/>
              </a:ext>
            </a:extLst>
          </p:cNvPr>
          <p:cNvSpPr/>
          <p:nvPr/>
        </p:nvSpPr>
        <p:spPr>
          <a:xfrm>
            <a:off x="8083052" y="331097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87B67F-1E6E-4B42-8E01-105B90EE7F98}"/>
              </a:ext>
            </a:extLst>
          </p:cNvPr>
          <p:cNvSpPr/>
          <p:nvPr/>
        </p:nvSpPr>
        <p:spPr>
          <a:xfrm>
            <a:off x="8257224" y="4006741"/>
            <a:ext cx="197958" cy="19795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704753-0E15-4914-918B-5E522A68219B}"/>
              </a:ext>
            </a:extLst>
          </p:cNvPr>
          <p:cNvSpPr/>
          <p:nvPr/>
        </p:nvSpPr>
        <p:spPr>
          <a:xfrm>
            <a:off x="9515131" y="1551534"/>
            <a:ext cx="159313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Relational Databases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45775F-B0B9-4F0B-ABC4-B9D9E15333F2}"/>
              </a:ext>
            </a:extLst>
          </p:cNvPr>
          <p:cNvSpPr/>
          <p:nvPr/>
        </p:nvSpPr>
        <p:spPr>
          <a:xfrm>
            <a:off x="9515132" y="2843011"/>
            <a:ext cx="1593131" cy="7348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NoSQL Data</a:t>
            </a:r>
          </a:p>
          <a:p>
            <a:r>
              <a:rPr lang="en-GB" sz="1100" dirty="0"/>
              <a:t>JSON</a:t>
            </a:r>
          </a:p>
          <a:p>
            <a:r>
              <a:rPr lang="en-GB" sz="1100" dirty="0"/>
              <a:t>XML</a:t>
            </a:r>
          </a:p>
          <a:p>
            <a:r>
              <a:rPr lang="en-GB" sz="1100" dirty="0"/>
              <a:t>CSV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7F823-00F9-42BF-AB67-531CF4FD9637}"/>
              </a:ext>
            </a:extLst>
          </p:cNvPr>
          <p:cNvSpPr/>
          <p:nvPr/>
        </p:nvSpPr>
        <p:spPr>
          <a:xfrm>
            <a:off x="9515131" y="4581440"/>
            <a:ext cx="1593131" cy="11406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/>
              <a:t>Email</a:t>
            </a:r>
          </a:p>
          <a:p>
            <a:r>
              <a:rPr lang="en-GB" sz="1100" dirty="0"/>
              <a:t>Documents</a:t>
            </a:r>
          </a:p>
          <a:p>
            <a:r>
              <a:rPr lang="en-GB" sz="1100" dirty="0"/>
              <a:t>Video</a:t>
            </a:r>
          </a:p>
          <a:p>
            <a:r>
              <a:rPr lang="en-GB" sz="1100" dirty="0"/>
              <a:t>Web Page</a:t>
            </a:r>
          </a:p>
          <a:p>
            <a:r>
              <a:rPr lang="en-GB" sz="1100" dirty="0"/>
              <a:t>Audio</a:t>
            </a:r>
          </a:p>
          <a:p>
            <a:r>
              <a:rPr lang="en-GB" sz="1100" dirty="0"/>
              <a:t>Social Media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2105D74-8B68-4361-AC26-2F8A66EFD701}"/>
              </a:ext>
            </a:extLst>
          </p:cNvPr>
          <p:cNvCxnSpPr>
            <a:stCxn id="8" idx="6"/>
            <a:endCxn id="20" idx="1"/>
          </p:cNvCxnSpPr>
          <p:nvPr/>
        </p:nvCxnSpPr>
        <p:spPr>
          <a:xfrm flipV="1">
            <a:off x="8087368" y="1695466"/>
            <a:ext cx="1427763" cy="1018714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9A84266-A23A-4BCB-A4F2-0DA672DDBD54}"/>
              </a:ext>
            </a:extLst>
          </p:cNvPr>
          <p:cNvCxnSpPr>
            <a:stCxn id="18" idx="6"/>
            <a:endCxn id="21" idx="1"/>
          </p:cNvCxnSpPr>
          <p:nvPr/>
        </p:nvCxnSpPr>
        <p:spPr>
          <a:xfrm flipV="1">
            <a:off x="8281010" y="3210419"/>
            <a:ext cx="1234122" cy="199531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5815E3F-4D63-4DE3-85A9-68D0D63CC9FB}"/>
              </a:ext>
            </a:extLst>
          </p:cNvPr>
          <p:cNvCxnSpPr>
            <a:stCxn id="19" idx="6"/>
            <a:endCxn id="22" idx="1"/>
          </p:cNvCxnSpPr>
          <p:nvPr/>
        </p:nvCxnSpPr>
        <p:spPr>
          <a:xfrm>
            <a:off x="8455182" y="4105720"/>
            <a:ext cx="1059949" cy="1046035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3CD2ED-6E0A-4AC3-B992-DCF66F656C9F}"/>
              </a:ext>
            </a:extLst>
          </p:cNvPr>
          <p:cNvSpPr/>
          <p:nvPr/>
        </p:nvSpPr>
        <p:spPr>
          <a:xfrm>
            <a:off x="5555682" y="1129489"/>
            <a:ext cx="280052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/>
              <a:t>90% of world data created in last 2 years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9B28C4-E1D1-4456-923A-B36F450599BE}"/>
              </a:ext>
            </a:extLst>
          </p:cNvPr>
          <p:cNvSpPr/>
          <p:nvPr/>
        </p:nvSpPr>
        <p:spPr>
          <a:xfrm>
            <a:off x="5555681" y="5523072"/>
            <a:ext cx="2800521" cy="2878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100" dirty="0"/>
              <a:t>80% of modern data is unstructured</a:t>
            </a:r>
          </a:p>
        </p:txBody>
      </p:sp>
    </p:spTree>
    <p:extLst>
      <p:ext uri="{BB962C8B-B14F-4D97-AF65-F5344CB8AC3E}">
        <p14:creationId xmlns:p14="http://schemas.microsoft.com/office/powerpoint/2010/main" val="12230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JSS Academy Presentation Template - Pioneers (August 19)">
  <a:themeElements>
    <a:clrScheme name="BJSS25 Palette">
      <a:dk1>
        <a:srgbClr val="041E42"/>
      </a:dk1>
      <a:lt1>
        <a:srgbClr val="FFFFFF"/>
      </a:lt1>
      <a:dk2>
        <a:srgbClr val="0047BB"/>
      </a:dk2>
      <a:lt2>
        <a:srgbClr val="97C1E5"/>
      </a:lt2>
      <a:accent1>
        <a:srgbClr val="FFD100"/>
      </a:accent1>
      <a:accent2>
        <a:srgbClr val="FF5000"/>
      </a:accent2>
      <a:accent3>
        <a:srgbClr val="3CCBDA"/>
      </a:accent3>
      <a:accent4>
        <a:srgbClr val="97C1E5"/>
      </a:accent4>
      <a:accent5>
        <a:srgbClr val="97C1E5"/>
      </a:accent5>
      <a:accent6>
        <a:srgbClr val="C3C6C8"/>
      </a:accent6>
      <a:hlink>
        <a:srgbClr val="D1E0D7"/>
      </a:hlink>
      <a:folHlink>
        <a:srgbClr val="97C1E5"/>
      </a:folHlink>
    </a:clrScheme>
    <a:fontScheme name="BJSS25">
      <a:majorFont>
        <a:latin typeface="Helvetica LT Pro ExtraComp"/>
        <a:ea typeface=""/>
        <a:cs typeface=""/>
      </a:majorFont>
      <a:minorFont>
        <a:latin typeface="Catamaran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 algn="l">
          <a:defRPr sz="1400" dirty="0">
            <a:latin typeface="Catamaran" panose="00000500000000000000" pitchFamily="2" charset="0"/>
            <a:cs typeface="Catamaran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5" id="{692AA11C-2809-BE4F-8DA5-000FEC9A7DE5}" vid="{9F44AB4E-4E4C-4F4F-AEC2-CC7BE633B8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3325</TotalTime>
  <Words>821</Words>
  <Application>Microsoft Office PowerPoint</Application>
  <PresentationFormat>Widescreen</PresentationFormat>
  <Paragraphs>188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Calibri</vt:lpstr>
      <vt:lpstr>Calibri Light</vt:lpstr>
      <vt:lpstr>Catamaran</vt:lpstr>
      <vt:lpstr>Catamaran Black</vt:lpstr>
      <vt:lpstr>Catamaran Bold</vt:lpstr>
      <vt:lpstr>Catamaran ExtraLight</vt:lpstr>
      <vt:lpstr>Catamaran SemiBold</vt:lpstr>
      <vt:lpstr>Gill Sans MT</vt:lpstr>
      <vt:lpstr>Helvetica LT Pro ExtraComp</vt:lpstr>
      <vt:lpstr>Wingdings</vt:lpstr>
      <vt:lpstr>Office Theme</vt:lpstr>
      <vt:lpstr>BJSS Academy Presentation Template - Pioneers (August 19)</vt:lpstr>
      <vt:lpstr>Understanding BIG DATA</vt:lpstr>
      <vt:lpstr>BIG DATA</vt:lpstr>
      <vt:lpstr>VOLUME</vt:lpstr>
      <vt:lpstr>VELOCITY</vt:lpstr>
      <vt:lpstr>VARIETY</vt:lpstr>
      <vt:lpstr>VERACITY</vt:lpstr>
      <vt:lpstr>VALUE</vt:lpstr>
      <vt:lpstr>DATA STRATEGY</vt:lpstr>
      <vt:lpstr>DATA</vt:lpstr>
      <vt:lpstr>SQL</vt:lpstr>
      <vt:lpstr>NOSQL</vt:lpstr>
      <vt:lpstr>CAP THEOREM</vt:lpstr>
      <vt:lpstr>ECOSYSTEM</vt:lpstr>
      <vt:lpstr>INGESTION</vt:lpstr>
      <vt:lpstr>ETL / ELT</vt:lpstr>
      <vt:lpstr>STORAGE</vt:lpstr>
      <vt:lpstr>COMPUTE</vt:lpstr>
      <vt:lpstr>BATCH</vt:lpstr>
      <vt:lpstr>STREAMING</vt:lpstr>
      <vt:lpstr>RESULTS</vt:lpstr>
      <vt:lpstr>VISUALIZATION</vt:lpstr>
      <vt:lpstr>INSIGHTS</vt:lpstr>
      <vt:lpstr>PIPELINES</vt:lpstr>
      <vt:lpstr>MONETISATION</vt:lpstr>
      <vt:lpstr>PowerPoint Presentation</vt:lpstr>
      <vt:lpstr>POWERING AI</vt:lpstr>
      <vt:lpstr>DATA PLATFORM</vt:lpstr>
      <vt:lpstr>DATA PLATFORM</vt:lpstr>
      <vt:lpstr>DATA PLATFORM</vt:lpstr>
      <vt:lpstr>DATA PLATFORM</vt:lpstr>
      <vt:lpstr> HANDS ON LAB  </vt:lpstr>
      <vt:lpstr> HANDS ON LAB  </vt:lpstr>
      <vt:lpstr>HANDS ON LAB</vt:lpstr>
      <vt:lpstr>HANDS ON LAB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Academy</dc:title>
  <dc:creator>Simon Dale</dc:creator>
  <cp:lastModifiedBy>Simon Dale</cp:lastModifiedBy>
  <cp:revision>73</cp:revision>
  <dcterms:created xsi:type="dcterms:W3CDTF">2019-07-30T22:57:59Z</dcterms:created>
  <dcterms:modified xsi:type="dcterms:W3CDTF">2019-09-21T22:05:41Z</dcterms:modified>
</cp:coreProperties>
</file>